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3"/>
  </p:notesMasterIdLst>
  <p:sldIdLst>
    <p:sldId id="256" r:id="rId2"/>
    <p:sldId id="258" r:id="rId3"/>
    <p:sldId id="262" r:id="rId4"/>
    <p:sldId id="259" r:id="rId5"/>
    <p:sldId id="326" r:id="rId6"/>
    <p:sldId id="329" r:id="rId7"/>
    <p:sldId id="330" r:id="rId8"/>
    <p:sldId id="331" r:id="rId9"/>
    <p:sldId id="261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260" r:id="rId20"/>
    <p:sldId id="276" r:id="rId21"/>
    <p:sldId id="339" r:id="rId22"/>
    <p:sldId id="275" r:id="rId23"/>
    <p:sldId id="333" r:id="rId24"/>
    <p:sldId id="278" r:id="rId25"/>
    <p:sldId id="335" r:id="rId26"/>
    <p:sldId id="279" r:id="rId27"/>
    <p:sldId id="336" r:id="rId28"/>
    <p:sldId id="337" r:id="rId29"/>
    <p:sldId id="338" r:id="rId30"/>
    <p:sldId id="313" r:id="rId31"/>
    <p:sldId id="281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Catamaran Light" panose="020B0604020202020204" charset="0"/>
      <p:regular r:id="rId35"/>
      <p:bold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Livvic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F650E9-26A4-44B2-A2B0-3ADA47C444F5}">
  <a:tblStyle styleId="{E3F650E9-26A4-44B2-A2B0-3ADA47C44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SAIN, SYED NAVEEL" userId="c61e1c17-8c12-41af-b2ae-5a99d64587c1" providerId="ADAL" clId="{310C66AF-F7F7-4BCB-AADB-5040B8E131F3}"/>
    <pc:docChg chg="undo custSel addSld delSld modSld sldOrd">
      <pc:chgData name="HUSSAIN, SYED NAVEEL" userId="c61e1c17-8c12-41af-b2ae-5a99d64587c1" providerId="ADAL" clId="{310C66AF-F7F7-4BCB-AADB-5040B8E131F3}" dt="2024-08-07T21:47:16.333" v="1092" actId="1076"/>
      <pc:docMkLst>
        <pc:docMk/>
      </pc:docMkLst>
      <pc:sldChg chg="modSp mod">
        <pc:chgData name="HUSSAIN, SYED NAVEEL" userId="c61e1c17-8c12-41af-b2ae-5a99d64587c1" providerId="ADAL" clId="{310C66AF-F7F7-4BCB-AADB-5040B8E131F3}" dt="2024-08-07T20:32:02.310" v="74" actId="20577"/>
        <pc:sldMkLst>
          <pc:docMk/>
          <pc:sldMk cId="0" sldId="256"/>
        </pc:sldMkLst>
        <pc:spChg chg="mod">
          <ac:chgData name="HUSSAIN, SYED NAVEEL" userId="c61e1c17-8c12-41af-b2ae-5a99d64587c1" providerId="ADAL" clId="{310C66AF-F7F7-4BCB-AADB-5040B8E131F3}" dt="2024-08-07T20:31:57.843" v="72" actId="1076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0:32:02.310" v="74" actId="20577"/>
          <ac:spMkLst>
            <pc:docMk/>
            <pc:sldMk cId="0" sldId="256"/>
            <ac:spMk id="126" creationId="{00000000-0000-0000-0000-000000000000}"/>
          </ac:spMkLst>
        </pc:spChg>
      </pc:sldChg>
      <pc:sldChg chg="modSp mod">
        <pc:chgData name="HUSSAIN, SYED NAVEEL" userId="c61e1c17-8c12-41af-b2ae-5a99d64587c1" providerId="ADAL" clId="{310C66AF-F7F7-4BCB-AADB-5040B8E131F3}" dt="2024-08-07T20:57:03.368" v="365" actId="20577"/>
        <pc:sldMkLst>
          <pc:docMk/>
          <pc:sldMk cId="0" sldId="259"/>
        </pc:sldMkLst>
        <pc:spChg chg="mod">
          <ac:chgData name="HUSSAIN, SYED NAVEEL" userId="c61e1c17-8c12-41af-b2ae-5a99d64587c1" providerId="ADAL" clId="{310C66AF-F7F7-4BCB-AADB-5040B8E131F3}" dt="2024-08-07T20:57:03.368" v="365" actId="20577"/>
          <ac:spMkLst>
            <pc:docMk/>
            <pc:sldMk cId="0" sldId="259"/>
            <ac:spMk id="164" creationId="{00000000-0000-0000-0000-000000000000}"/>
          </ac:spMkLst>
        </pc:spChg>
        <pc:picChg chg="mod">
          <ac:chgData name="HUSSAIN, SYED NAVEEL" userId="c61e1c17-8c12-41af-b2ae-5a99d64587c1" providerId="ADAL" clId="{310C66AF-F7F7-4BCB-AADB-5040B8E131F3}" dt="2024-08-07T20:55:10.551" v="300" actId="1076"/>
          <ac:picMkLst>
            <pc:docMk/>
            <pc:sldMk cId="0" sldId="259"/>
            <ac:picMk id="162" creationId="{00000000-0000-0000-0000-000000000000}"/>
          </ac:picMkLst>
        </pc:picChg>
      </pc:sldChg>
      <pc:sldChg chg="modSp mod">
        <pc:chgData name="HUSSAIN, SYED NAVEEL" userId="c61e1c17-8c12-41af-b2ae-5a99d64587c1" providerId="ADAL" clId="{310C66AF-F7F7-4BCB-AADB-5040B8E131F3}" dt="2024-08-07T21:02:30.329" v="437" actId="1076"/>
        <pc:sldMkLst>
          <pc:docMk/>
          <pc:sldMk cId="0" sldId="260"/>
        </pc:sldMkLst>
        <pc:spChg chg="mod">
          <ac:chgData name="HUSSAIN, SYED NAVEEL" userId="c61e1c17-8c12-41af-b2ae-5a99d64587c1" providerId="ADAL" clId="{310C66AF-F7F7-4BCB-AADB-5040B8E131F3}" dt="2024-08-07T21:02:21.103" v="435" actId="1076"/>
          <ac:spMkLst>
            <pc:docMk/>
            <pc:sldMk cId="0" sldId="260"/>
            <ac:spMk id="17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2:23.940" v="436" actId="1076"/>
          <ac:spMkLst>
            <pc:docMk/>
            <pc:sldMk cId="0" sldId="260"/>
            <ac:spMk id="180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1:22.878" v="428" actId="20577"/>
          <ac:spMkLst>
            <pc:docMk/>
            <pc:sldMk cId="0" sldId="260"/>
            <ac:spMk id="181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2:30.329" v="437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2:17.272" v="433" actId="1076"/>
          <ac:spMkLst>
            <pc:docMk/>
            <pc:sldMk cId="0" sldId="260"/>
            <ac:spMk id="183" creationId="{00000000-0000-0000-0000-000000000000}"/>
          </ac:spMkLst>
        </pc:spChg>
      </pc:sldChg>
      <pc:sldChg chg="add del">
        <pc:chgData name="HUSSAIN, SYED NAVEEL" userId="c61e1c17-8c12-41af-b2ae-5a99d64587c1" providerId="ADAL" clId="{310C66AF-F7F7-4BCB-AADB-5040B8E131F3}" dt="2024-08-07T21:42:31.482" v="1063" actId="47"/>
        <pc:sldMkLst>
          <pc:docMk/>
          <pc:sldMk cId="0" sldId="261"/>
        </pc:sldMkLst>
      </pc:sldChg>
      <pc:sldChg chg="addSp delSp modSp mod">
        <pc:chgData name="HUSSAIN, SYED NAVEEL" userId="c61e1c17-8c12-41af-b2ae-5a99d64587c1" providerId="ADAL" clId="{310C66AF-F7F7-4BCB-AADB-5040B8E131F3}" dt="2024-08-07T21:42:24.043" v="1061" actId="1076"/>
        <pc:sldMkLst>
          <pc:docMk/>
          <pc:sldMk cId="0" sldId="262"/>
        </pc:sldMkLst>
        <pc:spChg chg="mod">
          <ac:chgData name="HUSSAIN, SYED NAVEEL" userId="c61e1c17-8c12-41af-b2ae-5a99d64587c1" providerId="ADAL" clId="{310C66AF-F7F7-4BCB-AADB-5040B8E131F3}" dt="2024-08-07T21:42:24.043" v="1061" actId="1076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42:24.043" v="1061" actId="1076"/>
          <ac:spMkLst>
            <pc:docMk/>
            <pc:sldMk cId="0" sldId="262"/>
            <ac:spMk id="205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42:03.151" v="1057" actId="14100"/>
          <ac:spMkLst>
            <pc:docMk/>
            <pc:sldMk cId="0" sldId="262"/>
            <ac:spMk id="206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0:50:39.375" v="86" actId="478"/>
          <ac:picMkLst>
            <pc:docMk/>
            <pc:sldMk cId="0" sldId="262"/>
            <ac:picMk id="2" creationId="{244455B9-C9E7-137D-8409-542B933C9572}"/>
          </ac:picMkLst>
        </pc:picChg>
        <pc:picChg chg="add del mod">
          <ac:chgData name="HUSSAIN, SYED NAVEEL" userId="c61e1c17-8c12-41af-b2ae-5a99d64587c1" providerId="ADAL" clId="{310C66AF-F7F7-4BCB-AADB-5040B8E131F3}" dt="2024-08-07T21:41:09.334" v="1036" actId="478"/>
          <ac:picMkLst>
            <pc:docMk/>
            <pc:sldMk cId="0" sldId="262"/>
            <ac:picMk id="4" creationId="{123C20A7-B2AC-4B84-830A-89F1D017509B}"/>
          </ac:picMkLst>
        </pc:picChg>
        <pc:picChg chg="add del mod">
          <ac:chgData name="HUSSAIN, SYED NAVEEL" userId="c61e1c17-8c12-41af-b2ae-5a99d64587c1" providerId="ADAL" clId="{310C66AF-F7F7-4BCB-AADB-5040B8E131F3}" dt="2024-08-07T21:41:50.198" v="1052" actId="478"/>
          <ac:picMkLst>
            <pc:docMk/>
            <pc:sldMk cId="0" sldId="262"/>
            <ac:picMk id="6" creationId="{F018EC20-40AA-4314-9344-A4192E532FAC}"/>
          </ac:picMkLst>
        </pc:picChg>
        <pc:picChg chg="del">
          <ac:chgData name="HUSSAIN, SYED NAVEEL" userId="c61e1c17-8c12-41af-b2ae-5a99d64587c1" providerId="ADAL" clId="{310C66AF-F7F7-4BCB-AADB-5040B8E131F3}" dt="2024-08-07T20:37:22.633" v="75" actId="478"/>
          <ac:picMkLst>
            <pc:docMk/>
            <pc:sldMk cId="0" sldId="262"/>
            <ac:picMk id="204" creationId="{00000000-0000-0000-0000-000000000000}"/>
          </ac:picMkLst>
        </pc:picChg>
      </pc:sldChg>
      <pc:sldChg chg="addSp delSp modSp new mod">
        <pc:chgData name="HUSSAIN, SYED NAVEEL" userId="c61e1c17-8c12-41af-b2ae-5a99d64587c1" providerId="ADAL" clId="{310C66AF-F7F7-4BCB-AADB-5040B8E131F3}" dt="2024-08-07T21:04:11.383" v="448" actId="22"/>
        <pc:sldMkLst>
          <pc:docMk/>
          <pc:sldMk cId="3837405264" sldId="315"/>
        </pc:sldMkLst>
        <pc:spChg chg="add del mod">
          <ac:chgData name="HUSSAIN, SYED NAVEEL" userId="c61e1c17-8c12-41af-b2ae-5a99d64587c1" providerId="ADAL" clId="{310C66AF-F7F7-4BCB-AADB-5040B8E131F3}" dt="2024-08-07T21:04:11.383" v="448" actId="22"/>
          <ac:spMkLst>
            <pc:docMk/>
            <pc:sldMk cId="3837405264" sldId="315"/>
            <ac:spMk id="4" creationId="{9C345CC5-C00A-43FA-90D5-BD00922BF1C0}"/>
          </ac:spMkLst>
        </pc:spChg>
      </pc:sldChg>
      <pc:sldChg chg="new del">
        <pc:chgData name="HUSSAIN, SYED NAVEEL" userId="c61e1c17-8c12-41af-b2ae-5a99d64587c1" providerId="ADAL" clId="{310C66AF-F7F7-4BCB-AADB-5040B8E131F3}" dt="2024-08-07T21:05:21.260" v="450" actId="680"/>
        <pc:sldMkLst>
          <pc:docMk/>
          <pc:sldMk cId="374616211" sldId="316"/>
        </pc:sldMkLst>
      </pc:sldChg>
      <pc:sldChg chg="modSp add mod ord">
        <pc:chgData name="HUSSAIN, SYED NAVEEL" userId="c61e1c17-8c12-41af-b2ae-5a99d64587c1" providerId="ADAL" clId="{310C66AF-F7F7-4BCB-AADB-5040B8E131F3}" dt="2024-08-07T21:09:20.095" v="515" actId="1076"/>
        <pc:sldMkLst>
          <pc:docMk/>
          <pc:sldMk cId="2311424403" sldId="316"/>
        </pc:sldMkLst>
        <pc:spChg chg="mod">
          <ac:chgData name="HUSSAIN, SYED NAVEEL" userId="c61e1c17-8c12-41af-b2ae-5a99d64587c1" providerId="ADAL" clId="{310C66AF-F7F7-4BCB-AADB-5040B8E131F3}" dt="2024-08-07T21:05:53.217" v="470" actId="14100"/>
          <ac:spMkLst>
            <pc:docMk/>
            <pc:sldMk cId="2311424403" sldId="316"/>
            <ac:spMk id="163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9:20.095" v="515" actId="1076"/>
          <ac:spMkLst>
            <pc:docMk/>
            <pc:sldMk cId="2311424403" sldId="316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5:45.983" v="467" actId="20577"/>
          <ac:spMkLst>
            <pc:docMk/>
            <pc:sldMk cId="2311424403" sldId="316"/>
            <ac:spMk id="165" creationId="{00000000-0000-0000-0000-000000000000}"/>
          </ac:spMkLst>
        </pc:spChg>
        <pc:picChg chg="mod">
          <ac:chgData name="HUSSAIN, SYED NAVEEL" userId="c61e1c17-8c12-41af-b2ae-5a99d64587c1" providerId="ADAL" clId="{310C66AF-F7F7-4BCB-AADB-5040B8E131F3}" dt="2024-08-07T21:05:32.423" v="454" actId="14100"/>
          <ac:picMkLst>
            <pc:docMk/>
            <pc:sldMk cId="2311424403" sldId="316"/>
            <ac:picMk id="162" creationId="{00000000-0000-0000-0000-000000000000}"/>
          </ac:picMkLst>
        </pc:picChg>
      </pc:sldChg>
      <pc:sldChg chg="modSp add mod">
        <pc:chgData name="HUSSAIN, SYED NAVEEL" userId="c61e1c17-8c12-41af-b2ae-5a99d64587c1" providerId="ADAL" clId="{310C66AF-F7F7-4BCB-AADB-5040B8E131F3}" dt="2024-08-07T21:09:41.062" v="522" actId="404"/>
        <pc:sldMkLst>
          <pc:docMk/>
          <pc:sldMk cId="1226040488" sldId="317"/>
        </pc:sldMkLst>
        <pc:spChg chg="mod">
          <ac:chgData name="HUSSAIN, SYED NAVEEL" userId="c61e1c17-8c12-41af-b2ae-5a99d64587c1" providerId="ADAL" clId="{310C66AF-F7F7-4BCB-AADB-5040B8E131F3}" dt="2024-08-07T21:09:41.062" v="522" actId="404"/>
          <ac:spMkLst>
            <pc:docMk/>
            <pc:sldMk cId="1226040488" sldId="317"/>
            <ac:spMk id="164" creationId="{00000000-0000-0000-0000-000000000000}"/>
          </ac:spMkLst>
        </pc:spChg>
      </pc:sldChg>
      <pc:sldChg chg="modSp add mod">
        <pc:chgData name="HUSSAIN, SYED NAVEEL" userId="c61e1c17-8c12-41af-b2ae-5a99d64587c1" providerId="ADAL" clId="{310C66AF-F7F7-4BCB-AADB-5040B8E131F3}" dt="2024-08-07T21:10:50.894" v="570" actId="14100"/>
        <pc:sldMkLst>
          <pc:docMk/>
          <pc:sldMk cId="3873003121" sldId="318"/>
        </pc:sldMkLst>
        <pc:spChg chg="mod">
          <ac:chgData name="HUSSAIN, SYED NAVEEL" userId="c61e1c17-8c12-41af-b2ae-5a99d64587c1" providerId="ADAL" clId="{310C66AF-F7F7-4BCB-AADB-5040B8E131F3}" dt="2024-08-07T21:10:50.894" v="570" actId="14100"/>
          <ac:spMkLst>
            <pc:docMk/>
            <pc:sldMk cId="3873003121" sldId="318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10:17.269" v="557" actId="20577"/>
          <ac:spMkLst>
            <pc:docMk/>
            <pc:sldMk cId="3873003121" sldId="318"/>
            <ac:spMk id="165" creationId="{00000000-0000-0000-0000-000000000000}"/>
          </ac:spMkLst>
        </pc:spChg>
      </pc:sldChg>
      <pc:sldChg chg="addSp delSp modSp add mod">
        <pc:chgData name="HUSSAIN, SYED NAVEEL" userId="c61e1c17-8c12-41af-b2ae-5a99d64587c1" providerId="ADAL" clId="{310C66AF-F7F7-4BCB-AADB-5040B8E131F3}" dt="2024-08-07T21:23:49.805" v="773" actId="404"/>
        <pc:sldMkLst>
          <pc:docMk/>
          <pc:sldMk cId="1564228472" sldId="319"/>
        </pc:sldMkLst>
        <pc:spChg chg="add mod">
          <ac:chgData name="HUSSAIN, SYED NAVEEL" userId="c61e1c17-8c12-41af-b2ae-5a99d64587c1" providerId="ADAL" clId="{310C66AF-F7F7-4BCB-AADB-5040B8E131F3}" dt="2024-08-07T21:23:39.456" v="771" actId="113"/>
          <ac:spMkLst>
            <pc:docMk/>
            <pc:sldMk cId="1564228472" sldId="319"/>
            <ac:spMk id="10" creationId="{D4962A07-3266-4824-B5F0-A6DEEBB40878}"/>
          </ac:spMkLst>
        </pc:spChg>
        <pc:spChg chg="add mod">
          <ac:chgData name="HUSSAIN, SYED NAVEEL" userId="c61e1c17-8c12-41af-b2ae-5a99d64587c1" providerId="ADAL" clId="{310C66AF-F7F7-4BCB-AADB-5040B8E131F3}" dt="2024-08-07T21:23:49.805" v="773" actId="404"/>
          <ac:spMkLst>
            <pc:docMk/>
            <pc:sldMk cId="1564228472" sldId="319"/>
            <ac:spMk id="12" creationId="{3A94EE33-89A8-4A90-BC8D-AD5F036CFEE0}"/>
          </ac:spMkLst>
        </pc:spChg>
        <pc:spChg chg="add del mod">
          <ac:chgData name="HUSSAIN, SYED NAVEEL" userId="c61e1c17-8c12-41af-b2ae-5a99d64587c1" providerId="ADAL" clId="{310C66AF-F7F7-4BCB-AADB-5040B8E131F3}" dt="2024-08-07T21:18:20.722" v="686" actId="478"/>
          <ac:spMkLst>
            <pc:docMk/>
            <pc:sldMk cId="1564228472" sldId="319"/>
            <ac:spMk id="14" creationId="{748CCDB5-C530-4CB2-BAB8-4D479BA61362}"/>
          </ac:spMkLst>
        </pc:spChg>
        <pc:spChg chg="add mod">
          <ac:chgData name="HUSSAIN, SYED NAVEEL" userId="c61e1c17-8c12-41af-b2ae-5a99d64587c1" providerId="ADAL" clId="{310C66AF-F7F7-4BCB-AADB-5040B8E131F3}" dt="2024-08-07T21:23:49.805" v="773" actId="404"/>
          <ac:spMkLst>
            <pc:docMk/>
            <pc:sldMk cId="1564228472" sldId="319"/>
            <ac:spMk id="15" creationId="{9306CB99-6652-429E-BE44-D3E56DFBFC34}"/>
          </ac:spMkLst>
        </pc:spChg>
        <pc:spChg chg="mod">
          <ac:chgData name="HUSSAIN, SYED NAVEEL" userId="c61e1c17-8c12-41af-b2ae-5a99d64587c1" providerId="ADAL" clId="{310C66AF-F7F7-4BCB-AADB-5040B8E131F3}" dt="2024-08-07T21:18:14.223" v="685"/>
          <ac:spMkLst>
            <pc:docMk/>
            <pc:sldMk cId="1564228472" sldId="319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11:54.587" v="613" actId="404"/>
          <ac:spMkLst>
            <pc:docMk/>
            <pc:sldMk cId="1564228472" sldId="319"/>
            <ac:spMk id="165" creationId="{00000000-0000-0000-0000-000000000000}"/>
          </ac:spMkLst>
        </pc:spChg>
        <pc:picChg chg="add mod">
          <ac:chgData name="HUSSAIN, SYED NAVEEL" userId="c61e1c17-8c12-41af-b2ae-5a99d64587c1" providerId="ADAL" clId="{310C66AF-F7F7-4BCB-AADB-5040B8E131F3}" dt="2024-08-07T21:17:44.178" v="677" actId="1076"/>
          <ac:picMkLst>
            <pc:docMk/>
            <pc:sldMk cId="1564228472" sldId="319"/>
            <ac:picMk id="7" creationId="{1636BC95-23E0-4EA7-8D35-5F2090D3E9EE}"/>
          </ac:picMkLst>
        </pc:picChg>
        <pc:picChg chg="add del mod">
          <ac:chgData name="HUSSAIN, SYED NAVEEL" userId="c61e1c17-8c12-41af-b2ae-5a99d64587c1" providerId="ADAL" clId="{310C66AF-F7F7-4BCB-AADB-5040B8E131F3}" dt="2024-08-07T21:11:41.387" v="585" actId="478"/>
          <ac:picMkLst>
            <pc:docMk/>
            <pc:sldMk cId="1564228472" sldId="319"/>
            <ac:picMk id="8" creationId="{10169F20-9106-447F-9FE8-84045FDC34AA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4:03.020" v="962" actId="1076"/>
        <pc:sldMkLst>
          <pc:docMk/>
          <pc:sldMk cId="2285219795" sldId="320"/>
        </pc:sldMkLst>
        <pc:spChg chg="add mod">
          <ac:chgData name="HUSSAIN, SYED NAVEEL" userId="c61e1c17-8c12-41af-b2ae-5a99d64587c1" providerId="ADAL" clId="{310C66AF-F7F7-4BCB-AADB-5040B8E131F3}" dt="2024-08-07T21:24:08.624" v="778" actId="108"/>
          <ac:spMkLst>
            <pc:docMk/>
            <pc:sldMk cId="2285219795" sldId="320"/>
            <ac:spMk id="10" creationId="{BC367169-EBB5-468B-907F-F3B457A1A004}"/>
          </ac:spMkLst>
        </pc:spChg>
        <pc:spChg chg="add mod">
          <ac:chgData name="HUSSAIN, SYED NAVEEL" userId="c61e1c17-8c12-41af-b2ae-5a99d64587c1" providerId="ADAL" clId="{310C66AF-F7F7-4BCB-AADB-5040B8E131F3}" dt="2024-08-07T21:34:03.020" v="962" actId="1076"/>
          <ac:spMkLst>
            <pc:docMk/>
            <pc:sldMk cId="2285219795" sldId="320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24:14.564" v="779" actId="14100"/>
          <ac:spMkLst>
            <pc:docMk/>
            <pc:sldMk cId="2285219795" sldId="320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12:28.256" v="662" actId="404"/>
          <ac:spMkLst>
            <pc:docMk/>
            <pc:sldMk cId="2285219795" sldId="320"/>
            <ac:spMk id="165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1:11:43.375" v="586" actId="478"/>
          <ac:picMkLst>
            <pc:docMk/>
            <pc:sldMk cId="2285219795" sldId="320"/>
            <ac:picMk id="7" creationId="{1636BC95-23E0-4EA7-8D35-5F2090D3E9EE}"/>
          </ac:picMkLst>
        </pc:picChg>
        <pc:picChg chg="mod">
          <ac:chgData name="HUSSAIN, SYED NAVEEL" userId="c61e1c17-8c12-41af-b2ae-5a99d64587c1" providerId="ADAL" clId="{310C66AF-F7F7-4BCB-AADB-5040B8E131F3}" dt="2024-08-07T21:23:54.582" v="774" actId="1076"/>
          <ac:picMkLst>
            <pc:docMk/>
            <pc:sldMk cId="2285219795" sldId="320"/>
            <ac:picMk id="8" creationId="{10169F20-9106-447F-9FE8-84045FDC34AA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4:14.141" v="963" actId="1076"/>
        <pc:sldMkLst>
          <pc:docMk/>
          <pc:sldMk cId="206449366" sldId="321"/>
        </pc:sldMkLst>
        <pc:spChg chg="del">
          <ac:chgData name="HUSSAIN, SYED NAVEEL" userId="c61e1c17-8c12-41af-b2ae-5a99d64587c1" providerId="ADAL" clId="{310C66AF-F7F7-4BCB-AADB-5040B8E131F3}" dt="2024-08-07T21:33:48.111" v="957" actId="478"/>
          <ac:spMkLst>
            <pc:docMk/>
            <pc:sldMk cId="206449366" sldId="321"/>
            <ac:spMk id="10" creationId="{BC367169-EBB5-468B-907F-F3B457A1A004}"/>
          </ac:spMkLst>
        </pc:spChg>
        <pc:spChg chg="mod">
          <ac:chgData name="HUSSAIN, SYED NAVEEL" userId="c61e1c17-8c12-41af-b2ae-5a99d64587c1" providerId="ADAL" clId="{310C66AF-F7F7-4BCB-AADB-5040B8E131F3}" dt="2024-08-07T21:33:56.363" v="961" actId="1076"/>
          <ac:spMkLst>
            <pc:docMk/>
            <pc:sldMk cId="206449366" sldId="321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29:30.949" v="870" actId="2710"/>
          <ac:spMkLst>
            <pc:docMk/>
            <pc:sldMk cId="206449366" sldId="321"/>
            <ac:spMk id="165" creationId="{00000000-0000-0000-0000-000000000000}"/>
          </ac:spMkLst>
        </pc:spChg>
        <pc:picChg chg="add mod">
          <ac:chgData name="HUSSAIN, SYED NAVEEL" userId="c61e1c17-8c12-41af-b2ae-5a99d64587c1" providerId="ADAL" clId="{310C66AF-F7F7-4BCB-AADB-5040B8E131F3}" dt="2024-08-07T21:34:14.141" v="963" actId="1076"/>
          <ac:picMkLst>
            <pc:docMk/>
            <pc:sldMk cId="206449366" sldId="321"/>
            <ac:picMk id="3" creationId="{F6B7F306-30C7-40FE-A4CC-40B29446D534}"/>
          </ac:picMkLst>
        </pc:picChg>
        <pc:picChg chg="del">
          <ac:chgData name="HUSSAIN, SYED NAVEEL" userId="c61e1c17-8c12-41af-b2ae-5a99d64587c1" providerId="ADAL" clId="{310C66AF-F7F7-4BCB-AADB-5040B8E131F3}" dt="2024-08-07T21:29:42.276" v="871" actId="478"/>
          <ac:picMkLst>
            <pc:docMk/>
            <pc:sldMk cId="206449366" sldId="321"/>
            <ac:picMk id="8" creationId="{10169F20-9106-447F-9FE8-84045FDC34AA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3:45.328" v="956" actId="1076"/>
        <pc:sldMkLst>
          <pc:docMk/>
          <pc:sldMk cId="2301992329" sldId="322"/>
        </pc:sldMkLst>
        <pc:spChg chg="del">
          <ac:chgData name="HUSSAIN, SYED NAVEEL" userId="c61e1c17-8c12-41af-b2ae-5a99d64587c1" providerId="ADAL" clId="{310C66AF-F7F7-4BCB-AADB-5040B8E131F3}" dt="2024-08-07T21:33:35.141" v="952" actId="478"/>
          <ac:spMkLst>
            <pc:docMk/>
            <pc:sldMk cId="2301992329" sldId="322"/>
            <ac:spMk id="10" creationId="{BC367169-EBB5-468B-907F-F3B457A1A004}"/>
          </ac:spMkLst>
        </pc:spChg>
        <pc:spChg chg="mod">
          <ac:chgData name="HUSSAIN, SYED NAVEEL" userId="c61e1c17-8c12-41af-b2ae-5a99d64587c1" providerId="ADAL" clId="{310C66AF-F7F7-4BCB-AADB-5040B8E131F3}" dt="2024-08-07T21:33:45.328" v="956" actId="1076"/>
          <ac:spMkLst>
            <pc:docMk/>
            <pc:sldMk cId="2301992329" sldId="322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31:43.197" v="923" actId="20577"/>
          <ac:spMkLst>
            <pc:docMk/>
            <pc:sldMk cId="2301992329" sldId="322"/>
            <ac:spMk id="165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1:32:09.291" v="924" actId="478"/>
          <ac:picMkLst>
            <pc:docMk/>
            <pc:sldMk cId="2301992329" sldId="322"/>
            <ac:picMk id="3" creationId="{F6B7F306-30C7-40FE-A4CC-40B29446D534}"/>
          </ac:picMkLst>
        </pc:picChg>
        <pc:picChg chg="add mod">
          <ac:chgData name="HUSSAIN, SYED NAVEEL" userId="c61e1c17-8c12-41af-b2ae-5a99d64587c1" providerId="ADAL" clId="{310C66AF-F7F7-4BCB-AADB-5040B8E131F3}" dt="2024-08-07T21:33:37.229" v="953" actId="1076"/>
          <ac:picMkLst>
            <pc:docMk/>
            <pc:sldMk cId="2301992329" sldId="322"/>
            <ac:picMk id="4" creationId="{E546EE74-3690-4BDA-9930-BFF757BB4146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5:38.897" v="1002" actId="1076"/>
        <pc:sldMkLst>
          <pc:docMk/>
          <pc:sldMk cId="669228745" sldId="323"/>
        </pc:sldMkLst>
        <pc:spChg chg="mod">
          <ac:chgData name="HUSSAIN, SYED NAVEEL" userId="c61e1c17-8c12-41af-b2ae-5a99d64587c1" providerId="ADAL" clId="{310C66AF-F7F7-4BCB-AADB-5040B8E131F3}" dt="2024-08-07T21:35:38.897" v="1002" actId="1076"/>
          <ac:spMkLst>
            <pc:docMk/>
            <pc:sldMk cId="669228745" sldId="323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34:28.571" v="991" actId="20577"/>
          <ac:spMkLst>
            <pc:docMk/>
            <pc:sldMk cId="669228745" sldId="323"/>
            <ac:spMk id="165" creationId="{00000000-0000-0000-0000-000000000000}"/>
          </ac:spMkLst>
        </pc:spChg>
        <pc:picChg chg="add mod">
          <ac:chgData name="HUSSAIN, SYED NAVEEL" userId="c61e1c17-8c12-41af-b2ae-5a99d64587c1" providerId="ADAL" clId="{310C66AF-F7F7-4BCB-AADB-5040B8E131F3}" dt="2024-08-07T21:34:58.163" v="997" actId="14100"/>
          <ac:picMkLst>
            <pc:docMk/>
            <pc:sldMk cId="669228745" sldId="323"/>
            <ac:picMk id="3" creationId="{7DE53C36-27E3-402C-947E-40D94EC1D356}"/>
          </ac:picMkLst>
        </pc:picChg>
        <pc:picChg chg="del">
          <ac:chgData name="HUSSAIN, SYED NAVEEL" userId="c61e1c17-8c12-41af-b2ae-5a99d64587c1" providerId="ADAL" clId="{310C66AF-F7F7-4BCB-AADB-5040B8E131F3}" dt="2024-08-07T21:34:43.726" v="992" actId="478"/>
          <ac:picMkLst>
            <pc:docMk/>
            <pc:sldMk cId="669228745" sldId="323"/>
            <ac:picMk id="4" creationId="{E546EE74-3690-4BDA-9930-BFF757BB4146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6:52.946" v="1034" actId="14100"/>
        <pc:sldMkLst>
          <pc:docMk/>
          <pc:sldMk cId="3662247753" sldId="324"/>
        </pc:sldMkLst>
        <pc:spChg chg="mod">
          <ac:chgData name="HUSSAIN, SYED NAVEEL" userId="c61e1c17-8c12-41af-b2ae-5a99d64587c1" providerId="ADAL" clId="{310C66AF-F7F7-4BCB-AADB-5040B8E131F3}" dt="2024-08-07T21:36:45.825" v="1033" actId="20577"/>
          <ac:spMkLst>
            <pc:docMk/>
            <pc:sldMk cId="3662247753" sldId="324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36:52.946" v="1034" actId="14100"/>
          <ac:spMkLst>
            <pc:docMk/>
            <pc:sldMk cId="3662247753" sldId="324"/>
            <ac:spMk id="163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36:09.236" v="1021" actId="20577"/>
          <ac:spMkLst>
            <pc:docMk/>
            <pc:sldMk cId="3662247753" sldId="324"/>
            <ac:spMk id="165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1:35:54.514" v="1004" actId="478"/>
          <ac:picMkLst>
            <pc:docMk/>
            <pc:sldMk cId="3662247753" sldId="324"/>
            <ac:picMk id="3" creationId="{7DE53C36-27E3-402C-947E-40D94EC1D356}"/>
          </ac:picMkLst>
        </pc:picChg>
        <pc:picChg chg="add mod">
          <ac:chgData name="HUSSAIN, SYED NAVEEL" userId="c61e1c17-8c12-41af-b2ae-5a99d64587c1" providerId="ADAL" clId="{310C66AF-F7F7-4BCB-AADB-5040B8E131F3}" dt="2024-08-07T21:35:59.614" v="1007" actId="14100"/>
          <ac:picMkLst>
            <pc:docMk/>
            <pc:sldMk cId="3662247753" sldId="324"/>
            <ac:picMk id="4" creationId="{A278B49C-74D4-4880-8C9F-99EEF3458141}"/>
          </ac:picMkLst>
        </pc:picChg>
      </pc:sldChg>
      <pc:sldChg chg="addSp delSp add mod">
        <pc:chgData name="HUSSAIN, SYED NAVEEL" userId="c61e1c17-8c12-41af-b2ae-5a99d64587c1" providerId="ADAL" clId="{310C66AF-F7F7-4BCB-AADB-5040B8E131F3}" dt="2024-08-07T21:46:07.650" v="1065" actId="22"/>
        <pc:sldMkLst>
          <pc:docMk/>
          <pc:sldMk cId="999895283" sldId="325"/>
        </pc:sldMkLst>
        <pc:picChg chg="add del">
          <ac:chgData name="HUSSAIN, SYED NAVEEL" userId="c61e1c17-8c12-41af-b2ae-5a99d64587c1" providerId="ADAL" clId="{310C66AF-F7F7-4BCB-AADB-5040B8E131F3}" dt="2024-08-07T21:46:07.650" v="1065" actId="22"/>
          <ac:picMkLst>
            <pc:docMk/>
            <pc:sldMk cId="999895283" sldId="325"/>
            <ac:picMk id="3" creationId="{90507C54-22F7-4772-BC2A-38B7FA0CE2A1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41:46.367" v="1051" actId="1440"/>
        <pc:sldMkLst>
          <pc:docMk/>
          <pc:sldMk cId="4031592112" sldId="326"/>
        </pc:sldMkLst>
        <pc:spChg chg="add mod">
          <ac:chgData name="HUSSAIN, SYED NAVEEL" userId="c61e1c17-8c12-41af-b2ae-5a99d64587c1" providerId="ADAL" clId="{310C66AF-F7F7-4BCB-AADB-5040B8E131F3}" dt="2024-08-07T21:41:30.462" v="1045" actId="20577"/>
          <ac:spMkLst>
            <pc:docMk/>
            <pc:sldMk cId="4031592112" sldId="326"/>
            <ac:spMk id="3" creationId="{5E6B1937-2567-4054-979F-3C9BD2AF2820}"/>
          </ac:spMkLst>
        </pc:spChg>
        <pc:spChg chg="del">
          <ac:chgData name="HUSSAIN, SYED NAVEEL" userId="c61e1c17-8c12-41af-b2ae-5a99d64587c1" providerId="ADAL" clId="{310C66AF-F7F7-4BCB-AADB-5040B8E131F3}" dt="2024-08-07T21:41:27.077" v="1043" actId="478"/>
          <ac:spMkLst>
            <pc:docMk/>
            <pc:sldMk cId="4031592112" sldId="326"/>
            <ac:spMk id="203" creationId="{00000000-0000-0000-0000-000000000000}"/>
          </ac:spMkLst>
        </pc:spChg>
        <pc:spChg chg="del">
          <ac:chgData name="HUSSAIN, SYED NAVEEL" userId="c61e1c17-8c12-41af-b2ae-5a99d64587c1" providerId="ADAL" clId="{310C66AF-F7F7-4BCB-AADB-5040B8E131F3}" dt="2024-08-07T21:41:29.020" v="1044" actId="478"/>
          <ac:spMkLst>
            <pc:docMk/>
            <pc:sldMk cId="4031592112" sldId="326"/>
            <ac:spMk id="206" creationId="{00000000-0000-0000-0000-000000000000}"/>
          </ac:spMkLst>
        </pc:spChg>
        <pc:picChg chg="mod">
          <ac:chgData name="HUSSAIN, SYED NAVEEL" userId="c61e1c17-8c12-41af-b2ae-5a99d64587c1" providerId="ADAL" clId="{310C66AF-F7F7-4BCB-AADB-5040B8E131F3}" dt="2024-08-07T21:41:46.367" v="1051" actId="1440"/>
          <ac:picMkLst>
            <pc:docMk/>
            <pc:sldMk cId="4031592112" sldId="326"/>
            <ac:picMk id="6" creationId="{F018EC20-40AA-4314-9344-A4192E532FAC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47:16.333" v="1092" actId="1076"/>
        <pc:sldMkLst>
          <pc:docMk/>
          <pc:sldMk cId="1039034596" sldId="327"/>
        </pc:sldMkLst>
        <pc:spChg chg="add del mod">
          <ac:chgData name="HUSSAIN, SYED NAVEEL" userId="c61e1c17-8c12-41af-b2ae-5a99d64587c1" providerId="ADAL" clId="{310C66AF-F7F7-4BCB-AADB-5040B8E131F3}" dt="2024-08-07T21:46:32.450" v="1079" actId="478"/>
          <ac:spMkLst>
            <pc:docMk/>
            <pc:sldMk cId="1039034596" sldId="327"/>
            <ac:spMk id="6" creationId="{C58C3B47-2488-4D58-9A9C-FB2D6B29A0F6}"/>
          </ac:spMkLst>
        </pc:spChg>
        <pc:spChg chg="del mod">
          <ac:chgData name="HUSSAIN, SYED NAVEEL" userId="c61e1c17-8c12-41af-b2ae-5a99d64587c1" providerId="ADAL" clId="{310C66AF-F7F7-4BCB-AADB-5040B8E131F3}" dt="2024-08-07T21:46:14.056" v="1068" actId="478"/>
          <ac:spMkLst>
            <pc:docMk/>
            <pc:sldMk cId="1039034596" sldId="327"/>
            <ac:spMk id="11" creationId="{DDEB39D6-30A3-4199-AB92-3F342659064E}"/>
          </ac:spMkLst>
        </pc:spChg>
        <pc:spChg chg="del mod">
          <ac:chgData name="HUSSAIN, SYED NAVEEL" userId="c61e1c17-8c12-41af-b2ae-5a99d64587c1" providerId="ADAL" clId="{310C66AF-F7F7-4BCB-AADB-5040B8E131F3}" dt="2024-08-07T21:46:27.151" v="1076" actId="478"/>
          <ac:spMkLst>
            <pc:docMk/>
            <pc:sldMk cId="1039034596" sldId="327"/>
            <ac:spMk id="163" creationId="{00000000-0000-0000-0000-000000000000}"/>
          </ac:spMkLst>
        </pc:spChg>
        <pc:spChg chg="del mod">
          <ac:chgData name="HUSSAIN, SYED NAVEEL" userId="c61e1c17-8c12-41af-b2ae-5a99d64587c1" providerId="ADAL" clId="{310C66AF-F7F7-4BCB-AADB-5040B8E131F3}" dt="2024-08-07T21:46:29.955" v="1078" actId="478"/>
          <ac:spMkLst>
            <pc:docMk/>
            <pc:sldMk cId="1039034596" sldId="327"/>
            <ac:spMk id="165" creationId="{00000000-0000-0000-0000-000000000000}"/>
          </ac:spMkLst>
        </pc:spChg>
        <pc:picChg chg="add mod ord">
          <ac:chgData name="HUSSAIN, SYED NAVEEL" userId="c61e1c17-8c12-41af-b2ae-5a99d64587c1" providerId="ADAL" clId="{310C66AF-F7F7-4BCB-AADB-5040B8E131F3}" dt="2024-08-07T21:47:16.333" v="1092" actId="1076"/>
          <ac:picMkLst>
            <pc:docMk/>
            <pc:sldMk cId="1039034596" sldId="327"/>
            <ac:picMk id="3" creationId="{FD37E3CC-4A01-4DD9-9EB1-4E15451A8B13}"/>
          </ac:picMkLst>
        </pc:picChg>
        <pc:picChg chg="del">
          <ac:chgData name="HUSSAIN, SYED NAVEEL" userId="c61e1c17-8c12-41af-b2ae-5a99d64587c1" providerId="ADAL" clId="{310C66AF-F7F7-4BCB-AADB-5040B8E131F3}" dt="2024-08-07T21:46:14.891" v="1069" actId="478"/>
          <ac:picMkLst>
            <pc:docMk/>
            <pc:sldMk cId="1039034596" sldId="327"/>
            <ac:picMk id="4" creationId="{A278B49C-74D4-4880-8C9F-99EEF3458141}"/>
          </ac:picMkLst>
        </pc:picChg>
        <pc:picChg chg="add del mod">
          <ac:chgData name="HUSSAIN, SYED NAVEEL" userId="c61e1c17-8c12-41af-b2ae-5a99d64587c1" providerId="ADAL" clId="{310C66AF-F7F7-4BCB-AADB-5040B8E131F3}" dt="2024-08-07T21:46:18.152" v="1072" actId="478"/>
          <ac:picMkLst>
            <pc:docMk/>
            <pc:sldMk cId="1039034596" sldId="327"/>
            <ac:picMk id="12" creationId="{664FB9B3-1C27-462B-B368-C7898F73109D}"/>
          </ac:picMkLst>
        </pc:picChg>
        <pc:picChg chg="add mod">
          <ac:chgData name="HUSSAIN, SYED NAVEEL" userId="c61e1c17-8c12-41af-b2ae-5a99d64587c1" providerId="ADAL" clId="{310C66AF-F7F7-4BCB-AADB-5040B8E131F3}" dt="2024-08-07T21:46:59.148" v="1088" actId="14100"/>
          <ac:picMkLst>
            <pc:docMk/>
            <pc:sldMk cId="1039034596" sldId="327"/>
            <ac:picMk id="14" creationId="{ECF6E82A-2AED-44EA-936B-58A407407A81}"/>
          </ac:picMkLst>
        </pc:picChg>
        <pc:picChg chg="del">
          <ac:chgData name="HUSSAIN, SYED NAVEEL" userId="c61e1c17-8c12-41af-b2ae-5a99d64587c1" providerId="ADAL" clId="{310C66AF-F7F7-4BCB-AADB-5040B8E131F3}" dt="2024-08-07T21:46:51.760" v="1086" actId="478"/>
          <ac:picMkLst>
            <pc:docMk/>
            <pc:sldMk cId="1039034596" sldId="327"/>
            <ac:picMk id="162" creationId="{00000000-0000-0000-0000-000000000000}"/>
          </ac:picMkLst>
        </pc:picChg>
      </pc:sldChg>
      <pc:sldMasterChg chg="addSldLayout delSldLayout">
        <pc:chgData name="HUSSAIN, SYED NAVEEL" userId="c61e1c17-8c12-41af-b2ae-5a99d64587c1" providerId="ADAL" clId="{310C66AF-F7F7-4BCB-AADB-5040B8E131F3}" dt="2024-08-07T21:42:31.482" v="1063" actId="47"/>
        <pc:sldMasterMkLst>
          <pc:docMk/>
          <pc:sldMasterMk cId="0" sldId="2147483669"/>
        </pc:sldMasterMkLst>
        <pc:sldLayoutChg chg="add del">
          <pc:chgData name="HUSSAIN, SYED NAVEEL" userId="c61e1c17-8c12-41af-b2ae-5a99d64587c1" providerId="ADAL" clId="{310C66AF-F7F7-4BCB-AADB-5040B8E131F3}" dt="2024-08-07T21:42:31.482" v="1063" actId="47"/>
          <pc:sldLayoutMkLst>
            <pc:docMk/>
            <pc:sldMasterMk cId="0" sldId="2147483669"/>
            <pc:sldLayoutMk cId="0" sldId="2147483652"/>
          </pc:sldLayoutMkLst>
        </pc:sldLayoutChg>
      </pc:sldMasterChg>
    </pc:docChg>
  </pc:docChgLst>
  <pc:docChgLst>
    <pc:chgData name="HUSSAIN, SYED NAVEEL" userId="c61e1c17-8c12-41af-b2ae-5a99d64587c1" providerId="ADAL" clId="{0349C2E9-0F1E-4721-A506-0BA4DD764E6B}"/>
    <pc:docChg chg="custSel modSld">
      <pc:chgData name="HUSSAIN, SYED NAVEEL" userId="c61e1c17-8c12-41af-b2ae-5a99d64587c1" providerId="ADAL" clId="{0349C2E9-0F1E-4721-A506-0BA4DD764E6B}" dt="2024-07-23T17:16:09.307" v="0" actId="478"/>
      <pc:docMkLst>
        <pc:docMk/>
      </pc:docMkLst>
      <pc:sldChg chg="delSp mod">
        <pc:chgData name="HUSSAIN, SYED NAVEEL" userId="c61e1c17-8c12-41af-b2ae-5a99d64587c1" providerId="ADAL" clId="{0349C2E9-0F1E-4721-A506-0BA4DD764E6B}" dt="2024-07-23T17:16:09.307" v="0" actId="478"/>
        <pc:sldMkLst>
          <pc:docMk/>
          <pc:sldMk cId="0" sldId="261"/>
        </pc:sldMkLst>
        <pc:spChg chg="del">
          <ac:chgData name="HUSSAIN, SYED NAVEEL" userId="c61e1c17-8c12-41af-b2ae-5a99d64587c1" providerId="ADAL" clId="{0349C2E9-0F1E-4721-A506-0BA4DD764E6B}" dt="2024-07-23T17:16:09.307" v="0" actId="478"/>
          <ac:spMkLst>
            <pc:docMk/>
            <pc:sldMk cId="0" sldId="261"/>
            <ac:spMk id="52" creationId="{894E4D8F-D45F-4CE1-A57D-76D41637C06E}"/>
          </ac:spMkLst>
        </pc:spChg>
      </pc:sldChg>
    </pc:docChg>
  </pc:docChgLst>
  <pc:docChgLst>
    <pc:chgData name="HUSSAIN, SYED NAVEEL" userId="c61e1c17-8c12-41af-b2ae-5a99d64587c1" providerId="ADAL" clId="{F632615B-A80E-448A-9784-C750FFCFBCEE}"/>
    <pc:docChg chg="undo custSel addSld delSld modSld sldOrd">
      <pc:chgData name="HUSSAIN, SYED NAVEEL" userId="c61e1c17-8c12-41af-b2ae-5a99d64587c1" providerId="ADAL" clId="{F632615B-A80E-448A-9784-C750FFCFBCEE}" dt="2024-08-08T04:18:38.533" v="2880" actId="47"/>
      <pc:docMkLst>
        <pc:docMk/>
      </pc:docMkLst>
      <pc:sldChg chg="modSp mod">
        <pc:chgData name="HUSSAIN, SYED NAVEEL" userId="c61e1c17-8c12-41af-b2ae-5a99d64587c1" providerId="ADAL" clId="{F632615B-A80E-448A-9784-C750FFCFBCEE}" dt="2024-08-08T04:14:13.938" v="2858" actId="20577"/>
        <pc:sldMkLst>
          <pc:docMk/>
          <pc:sldMk cId="0" sldId="256"/>
        </pc:sldMkLst>
        <pc:spChg chg="mod">
          <ac:chgData name="HUSSAIN, SYED NAVEEL" userId="c61e1c17-8c12-41af-b2ae-5a99d64587c1" providerId="ADAL" clId="{F632615B-A80E-448A-9784-C750FFCFBCEE}" dt="2024-08-08T03:33:57.650" v="2852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4:14:13.938" v="2858" actId="20577"/>
          <ac:spMkLst>
            <pc:docMk/>
            <pc:sldMk cId="0" sldId="256"/>
            <ac:spMk id="126" creationId="{00000000-0000-0000-0000-000000000000}"/>
          </ac:spMkLst>
        </pc:spChg>
      </pc:sldChg>
      <pc:sldChg chg="modSp mod">
        <pc:chgData name="HUSSAIN, SYED NAVEEL" userId="c61e1c17-8c12-41af-b2ae-5a99d64587c1" providerId="ADAL" clId="{F632615B-A80E-448A-9784-C750FFCFBCEE}" dt="2024-08-08T03:31:17.655" v="2844" actId="20577"/>
        <pc:sldMkLst>
          <pc:docMk/>
          <pc:sldMk cId="0" sldId="258"/>
        </pc:sldMkLst>
        <pc:spChg chg="mod">
          <ac:chgData name="HUSSAIN, SYED NAVEEL" userId="c61e1c17-8c12-41af-b2ae-5a99d64587c1" providerId="ADAL" clId="{F632615B-A80E-448A-9784-C750FFCFBCEE}" dt="2024-08-08T03:25:59.936" v="2690" actId="2057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5:43.763" v="2678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3:33.015" v="2518" actId="20577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2:42.380" v="2490" actId="20577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4:14.789" v="2573" actId="20577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7:12.456" v="2709" actId="1076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31:17.655" v="2844" actId="20577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7:23.757" v="2739" actId="20577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7:56.224" v="2793" actId="20577"/>
          <ac:spMkLst>
            <pc:docMk/>
            <pc:sldMk cId="0" sldId="258"/>
            <ac:spMk id="156" creationId="{00000000-0000-0000-0000-000000000000}"/>
          </ac:spMkLst>
        </pc:spChg>
      </pc:sldChg>
      <pc:sldChg chg="modSp mod ord">
        <pc:chgData name="HUSSAIN, SYED NAVEEL" userId="c61e1c17-8c12-41af-b2ae-5a99d64587c1" providerId="ADAL" clId="{F632615B-A80E-448A-9784-C750FFCFBCEE}" dt="2024-08-08T03:30:45.944" v="2819" actId="20577"/>
        <pc:sldMkLst>
          <pc:docMk/>
          <pc:sldMk cId="0" sldId="259"/>
        </pc:sldMkLst>
        <pc:spChg chg="mod">
          <ac:chgData name="HUSSAIN, SYED NAVEEL" userId="c61e1c17-8c12-41af-b2ae-5a99d64587c1" providerId="ADAL" clId="{F632615B-A80E-448A-9784-C750FFCFBCEE}" dt="2024-08-08T03:30:45.944" v="2819" actId="20577"/>
          <ac:spMkLst>
            <pc:docMk/>
            <pc:sldMk cId="0" sldId="259"/>
            <ac:spMk id="164" creationId="{00000000-0000-0000-0000-000000000000}"/>
          </ac:spMkLst>
        </pc:spChg>
      </pc:sldChg>
      <pc:sldChg chg="ord">
        <pc:chgData name="HUSSAIN, SYED NAVEEL" userId="c61e1c17-8c12-41af-b2ae-5a99d64587c1" providerId="ADAL" clId="{F632615B-A80E-448A-9784-C750FFCFBCEE}" dt="2024-08-08T01:55:24.852" v="729"/>
        <pc:sldMkLst>
          <pc:docMk/>
          <pc:sldMk cId="0" sldId="260"/>
        </pc:sldMkLst>
      </pc:sldChg>
      <pc:sldChg chg="addSp delSp modSp mod ord">
        <pc:chgData name="HUSSAIN, SYED NAVEEL" userId="c61e1c17-8c12-41af-b2ae-5a99d64587c1" providerId="ADAL" clId="{F632615B-A80E-448A-9784-C750FFCFBCEE}" dt="2024-08-08T03:33:35.024" v="2850" actId="20577"/>
        <pc:sldMkLst>
          <pc:docMk/>
          <pc:sldMk cId="0" sldId="261"/>
        </pc:sldMkLst>
        <pc:spChg chg="add del mod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3" creationId="{6AA599E6-21EE-40B7-8B16-F7E0F36F5C8E}"/>
          </ac:spMkLst>
        </pc:spChg>
        <pc:spChg chg="add mod">
          <ac:chgData name="HUSSAIN, SYED NAVEEL" userId="c61e1c17-8c12-41af-b2ae-5a99d64587c1" providerId="ADAL" clId="{F632615B-A80E-448A-9784-C750FFCFBCEE}" dt="2024-08-08T01:20:15.313" v="39" actId="20577"/>
          <ac:spMkLst>
            <pc:docMk/>
            <pc:sldMk cId="0" sldId="261"/>
            <ac:spMk id="5" creationId="{604CE963-6692-4DD2-931A-111692663A67}"/>
          </ac:spMkLst>
        </pc:spChg>
        <pc:spChg chg="add mod">
          <ac:chgData name="HUSSAIN, SYED NAVEEL" userId="c61e1c17-8c12-41af-b2ae-5a99d64587c1" providerId="ADAL" clId="{F632615B-A80E-448A-9784-C750FFCFBCEE}" dt="2024-08-08T01:20:13.096" v="37" actId="20577"/>
          <ac:spMkLst>
            <pc:docMk/>
            <pc:sldMk cId="0" sldId="261"/>
            <ac:spMk id="7" creationId="{A2BC6435-31B8-454A-904E-81C689ED4C71}"/>
          </ac:spMkLst>
        </pc:spChg>
        <pc:spChg chg="add mod">
          <ac:chgData name="HUSSAIN, SYED NAVEEL" userId="c61e1c17-8c12-41af-b2ae-5a99d64587c1" providerId="ADAL" clId="{F632615B-A80E-448A-9784-C750FFCFBCEE}" dt="2024-08-08T01:20:13.509" v="38" actId="20577"/>
          <ac:spMkLst>
            <pc:docMk/>
            <pc:sldMk cId="0" sldId="261"/>
            <ac:spMk id="9" creationId="{2B37BDB5-4B67-40DE-9A05-CFB91006E7D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6" creationId="{21DCB5E9-D41A-4AF2-8819-10F6D89C8122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7" creationId="{215C35B7-EC54-45BE-A634-676AF52ED7A5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48" creationId="{4D27BCD9-0A61-4848-9EF8-99D712359F50}"/>
          </ac:spMkLst>
        </pc:spChg>
        <pc:spChg chg="mod">
          <ac:chgData name="HUSSAIN, SYED NAVEEL" userId="c61e1c17-8c12-41af-b2ae-5a99d64587c1" providerId="ADAL" clId="{F632615B-A80E-448A-9784-C750FFCFBCEE}" dt="2024-08-08T01:22:12.871" v="121" actId="207"/>
          <ac:spMkLst>
            <pc:docMk/>
            <pc:sldMk cId="0" sldId="261"/>
            <ac:spMk id="53" creationId="{BCD0D913-1BC3-4C2F-AAB1-6BFC577E4858}"/>
          </ac:spMkLst>
        </pc:spChg>
        <pc:spChg chg="del">
          <ac:chgData name="HUSSAIN, SYED NAVEEL" userId="c61e1c17-8c12-41af-b2ae-5a99d64587c1" providerId="ADAL" clId="{F632615B-A80E-448A-9784-C750FFCFBCEE}" dt="2024-08-08T01:19:59.900" v="34" actId="478"/>
          <ac:spMkLst>
            <pc:docMk/>
            <pc:sldMk cId="0" sldId="261"/>
            <ac:spMk id="93" creationId="{2000EB59-0873-488D-9399-5B6F84D8B50C}"/>
          </ac:spMkLst>
        </pc:spChg>
        <pc:spChg chg="add mod ord">
          <ac:chgData name="HUSSAIN, SYED NAVEEL" userId="c61e1c17-8c12-41af-b2ae-5a99d64587c1" providerId="ADAL" clId="{F632615B-A80E-448A-9784-C750FFCFBCEE}" dt="2024-08-08T01:22:03.696" v="120" actId="207"/>
          <ac:spMkLst>
            <pc:docMk/>
            <pc:sldMk cId="0" sldId="261"/>
            <ac:spMk id="94" creationId="{68D51D87-A50E-4483-AAA7-3151EA6DC3E2}"/>
          </ac:spMkLst>
        </pc:spChg>
        <pc:spChg chg="add mod">
          <ac:chgData name="HUSSAIN, SYED NAVEEL" userId="c61e1c17-8c12-41af-b2ae-5a99d64587c1" providerId="ADAL" clId="{F632615B-A80E-448A-9784-C750FFCFBCEE}" dt="2024-08-08T03:33:35.024" v="2850" actId="20577"/>
          <ac:spMkLst>
            <pc:docMk/>
            <pc:sldMk cId="0" sldId="261"/>
            <ac:spMk id="95" creationId="{F091F2A6-0E70-49C1-B939-6A1E7E2525D4}"/>
          </ac:spMkLst>
        </pc:spChg>
        <pc:spChg chg="add mod">
          <ac:chgData name="HUSSAIN, SYED NAVEEL" userId="c61e1c17-8c12-41af-b2ae-5a99d64587c1" providerId="ADAL" clId="{F632615B-A80E-448A-9784-C750FFCFBCEE}" dt="2024-08-08T03:33:30.798" v="2849" actId="20577"/>
          <ac:spMkLst>
            <pc:docMk/>
            <pc:sldMk cId="0" sldId="261"/>
            <ac:spMk id="96" creationId="{0EBA406C-F122-4580-A163-6930983F0E6E}"/>
          </ac:spMkLst>
        </pc:spChg>
        <pc:spChg chg="mod">
          <ac:chgData name="HUSSAIN, SYED NAVEEL" userId="c61e1c17-8c12-41af-b2ae-5a99d64587c1" providerId="ADAL" clId="{F632615B-A80E-448A-9784-C750FFCFBCEE}" dt="2024-08-08T01:21:55.521" v="119" actId="207"/>
          <ac:spMkLst>
            <pc:docMk/>
            <pc:sldMk cId="0" sldId="261"/>
            <ac:spMk id="189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1:20:48.515" v="49" actId="478"/>
          <ac:spMkLst>
            <pc:docMk/>
            <pc:sldMk cId="0" sldId="261"/>
            <ac:spMk id="19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19:58.842" v="33" actId="478"/>
          <ac:spMkLst>
            <pc:docMk/>
            <pc:sldMk cId="0" sldId="261"/>
            <ac:spMk id="19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9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9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9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20:26.133" v="43" actId="1076"/>
          <ac:spMkLst>
            <pc:docMk/>
            <pc:sldMk cId="0" sldId="261"/>
            <ac:spMk id="198" creationId="{00000000-0000-0000-0000-000000000000}"/>
          </ac:spMkLst>
        </pc:spChg>
        <pc:grpChg chg="del">
          <ac:chgData name="HUSSAIN, SYED NAVEEL" userId="c61e1c17-8c12-41af-b2ae-5a99d64587c1" providerId="ADAL" clId="{F632615B-A80E-448A-9784-C750FFCFBCEE}" dt="2024-08-08T01:20:11.189" v="36" actId="478"/>
          <ac:grpSpMkLst>
            <pc:docMk/>
            <pc:sldMk cId="0" sldId="261"/>
            <ac:grpSpMk id="18" creationId="{579912C8-2253-485D-B3CF-22610A6038F6}"/>
          </ac:grpSpMkLst>
        </pc:grpChg>
        <pc:grpChg chg="del">
          <ac:chgData name="HUSSAIN, SYED NAVEEL" userId="c61e1c17-8c12-41af-b2ae-5a99d64587c1" providerId="ADAL" clId="{F632615B-A80E-448A-9784-C750FFCFBCEE}" dt="2024-08-08T01:20:11.189" v="36" actId="478"/>
          <ac:grpSpMkLst>
            <pc:docMk/>
            <pc:sldMk cId="0" sldId="261"/>
            <ac:grpSpMk id="21" creationId="{11FADEC1-F442-42A9-92F5-16F2C48A6ACC}"/>
          </ac:grpSpMkLst>
        </pc:grpChg>
        <pc:grpChg chg="del">
          <ac:chgData name="HUSSAIN, SYED NAVEEL" userId="c61e1c17-8c12-41af-b2ae-5a99d64587c1" providerId="ADAL" clId="{F632615B-A80E-448A-9784-C750FFCFBCEE}" dt="2024-08-08T01:20:11.189" v="36" actId="478"/>
          <ac:grpSpMkLst>
            <pc:docMk/>
            <pc:sldMk cId="0" sldId="261"/>
            <ac:grpSpMk id="49" creationId="{03637C04-AA7F-4971-8303-26407EBDF4C4}"/>
          </ac:grpSpMkLst>
        </pc:grpChg>
        <pc:grpChg chg="del">
          <ac:chgData name="HUSSAIN, SYED NAVEEL" userId="c61e1c17-8c12-41af-b2ae-5a99d64587c1" providerId="ADAL" clId="{F632615B-A80E-448A-9784-C750FFCFBCEE}" dt="2024-08-08T01:20:01.531" v="35" actId="478"/>
          <ac:grpSpMkLst>
            <pc:docMk/>
            <pc:sldMk cId="0" sldId="261"/>
            <ac:grpSpMk id="54" creationId="{6E412AA1-C158-48DD-ACD2-76193F212B5C}"/>
          </ac:grpSpMkLst>
        </pc:grpChg>
        <pc:picChg chg="add mod">
          <ac:chgData name="HUSSAIN, SYED NAVEEL" userId="c61e1c17-8c12-41af-b2ae-5a99d64587c1" providerId="ADAL" clId="{F632615B-A80E-448A-9784-C750FFCFBCEE}" dt="2024-08-08T01:26:08.232" v="149" actId="14100"/>
          <ac:picMkLst>
            <pc:docMk/>
            <pc:sldMk cId="0" sldId="261"/>
            <ac:picMk id="92" creationId="{968408B9-B587-454C-99B2-C12C2AD2A019}"/>
          </ac:picMkLst>
        </pc:picChg>
      </pc:sldChg>
      <pc:sldChg chg="modSp mod">
        <pc:chgData name="HUSSAIN, SYED NAVEEL" userId="c61e1c17-8c12-41af-b2ae-5a99d64587c1" providerId="ADAL" clId="{F632615B-A80E-448A-9784-C750FFCFBCEE}" dt="2024-08-08T01:29:30.199" v="208" actId="20577"/>
        <pc:sldMkLst>
          <pc:docMk/>
          <pc:sldMk cId="0" sldId="262"/>
        </pc:sldMkLst>
        <pc:spChg chg="mod">
          <ac:chgData name="HUSSAIN, SYED NAVEEL" userId="c61e1c17-8c12-41af-b2ae-5a99d64587c1" providerId="ADAL" clId="{F632615B-A80E-448A-9784-C750FFCFBCEE}" dt="2024-08-08T01:29:16.585" v="205" actId="1076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29:16.585" v="205" actId="1076"/>
          <ac:spMkLst>
            <pc:docMk/>
            <pc:sldMk cId="0" sldId="262"/>
            <ac:spMk id="20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29:30.199" v="208" actId="20577"/>
          <ac:spMkLst>
            <pc:docMk/>
            <pc:sldMk cId="0" sldId="262"/>
            <ac:spMk id="206" creationId="{00000000-0000-0000-0000-000000000000}"/>
          </ac:spMkLst>
        </pc:spChg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265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268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271"/>
        </pc:sldMkLst>
      </pc:sldChg>
      <pc:sldChg chg="addSp delSp modSp mod ord">
        <pc:chgData name="HUSSAIN, SYED NAVEEL" userId="c61e1c17-8c12-41af-b2ae-5a99d64587c1" providerId="ADAL" clId="{F632615B-A80E-448A-9784-C750FFCFBCEE}" dt="2024-08-08T02:37:29.681" v="1481" actId="20577"/>
        <pc:sldMkLst>
          <pc:docMk/>
          <pc:sldMk cId="0" sldId="275"/>
        </pc:sldMkLst>
        <pc:spChg chg="mod">
          <ac:chgData name="HUSSAIN, SYED NAVEEL" userId="c61e1c17-8c12-41af-b2ae-5a99d64587c1" providerId="ADAL" clId="{F632615B-A80E-448A-9784-C750FFCFBCEE}" dt="2024-08-08T02:34:02.354" v="1312" actId="113"/>
          <ac:spMkLst>
            <pc:docMk/>
            <pc:sldMk cId="0" sldId="275"/>
            <ac:spMk id="41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29.681" v="1481" actId="20577"/>
          <ac:spMkLst>
            <pc:docMk/>
            <pc:sldMk cId="0" sldId="275"/>
            <ac:spMk id="42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15.484" v="1469" actId="1076"/>
          <ac:spMkLst>
            <pc:docMk/>
            <pc:sldMk cId="0" sldId="275"/>
            <ac:spMk id="42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4:09.917" v="1315" actId="113"/>
          <ac:spMkLst>
            <pc:docMk/>
            <pc:sldMk cId="0" sldId="275"/>
            <ac:spMk id="4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1:32.698" v="1233" actId="1076"/>
          <ac:spMkLst>
            <pc:docMk/>
            <pc:sldMk cId="0" sldId="275"/>
            <ac:spMk id="42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21.995" v="1472" actId="14100"/>
          <ac:spMkLst>
            <pc:docMk/>
            <pc:sldMk cId="0" sldId="275"/>
            <ac:spMk id="42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5:58.369" v="1384" actId="1076"/>
          <ac:spMkLst>
            <pc:docMk/>
            <pc:sldMk cId="0" sldId="275"/>
            <ac:spMk id="428" creationId="{00000000-0000-0000-0000-000000000000}"/>
          </ac:spMkLst>
        </pc:spChg>
        <pc:picChg chg="add mod">
          <ac:chgData name="HUSSAIN, SYED NAVEEL" userId="c61e1c17-8c12-41af-b2ae-5a99d64587c1" providerId="ADAL" clId="{F632615B-A80E-448A-9784-C750FFCFBCEE}" dt="2024-08-08T02:32:48.860" v="1259" actId="14100"/>
          <ac:picMkLst>
            <pc:docMk/>
            <pc:sldMk cId="0" sldId="275"/>
            <ac:picMk id="15" creationId="{D80268B6-1929-48F4-9E3F-3A498732CA17}"/>
          </ac:picMkLst>
        </pc:picChg>
        <pc:picChg chg="add mod">
          <ac:chgData name="HUSSAIN, SYED NAVEEL" userId="c61e1c17-8c12-41af-b2ae-5a99d64587c1" providerId="ADAL" clId="{F632615B-A80E-448A-9784-C750FFCFBCEE}" dt="2024-08-08T02:33:07.230" v="1265" actId="14100"/>
          <ac:picMkLst>
            <pc:docMk/>
            <pc:sldMk cId="0" sldId="275"/>
            <ac:picMk id="16" creationId="{33FAE647-211B-4393-9236-361057F2DF59}"/>
          </ac:picMkLst>
        </pc:picChg>
        <pc:picChg chg="add mod">
          <ac:chgData name="HUSSAIN, SYED NAVEEL" userId="c61e1c17-8c12-41af-b2ae-5a99d64587c1" providerId="ADAL" clId="{F632615B-A80E-448A-9784-C750FFCFBCEE}" dt="2024-08-08T02:34:25.511" v="1320" actId="14100"/>
          <ac:picMkLst>
            <pc:docMk/>
            <pc:sldMk cId="0" sldId="275"/>
            <ac:picMk id="17" creationId="{3CA52B04-0022-45C5-8F73-84CB3DD0F1FE}"/>
          </ac:picMkLst>
        </pc:picChg>
        <pc:picChg chg="del">
          <ac:chgData name="HUSSAIN, SYED NAVEEL" userId="c61e1c17-8c12-41af-b2ae-5a99d64587c1" providerId="ADAL" clId="{F632615B-A80E-448A-9784-C750FFCFBCEE}" dt="2024-08-08T02:34:16.448" v="1316" actId="478"/>
          <ac:picMkLst>
            <pc:docMk/>
            <pc:sldMk cId="0" sldId="275"/>
            <ac:picMk id="417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2:32:55.903" v="1260" actId="478"/>
          <ac:picMkLst>
            <pc:docMk/>
            <pc:sldMk cId="0" sldId="275"/>
            <ac:picMk id="418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2:31:09.040" v="1207" actId="478"/>
          <ac:picMkLst>
            <pc:docMk/>
            <pc:sldMk cId="0" sldId="275"/>
            <ac:picMk id="419" creationId="{00000000-0000-0000-0000-000000000000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2:30:26.082" v="1204" actId="1076"/>
        <pc:sldMkLst>
          <pc:docMk/>
          <pc:sldMk cId="0" sldId="276"/>
        </pc:sldMkLst>
        <pc:spChg chg="add mod">
          <ac:chgData name="HUSSAIN, SYED NAVEEL" userId="c61e1c17-8c12-41af-b2ae-5a99d64587c1" providerId="ADAL" clId="{F632615B-A80E-448A-9784-C750FFCFBCEE}" dt="2024-08-08T02:11:24.118" v="995" actId="1076"/>
          <ac:spMkLst>
            <pc:docMk/>
            <pc:sldMk cId="0" sldId="276"/>
            <ac:spMk id="18" creationId="{C2051164-FCDA-4039-990E-DE1DE2C09317}"/>
          </ac:spMkLst>
        </pc:spChg>
        <pc:spChg chg="add mod">
          <ac:chgData name="HUSSAIN, SYED NAVEEL" userId="c61e1c17-8c12-41af-b2ae-5a99d64587c1" providerId="ADAL" clId="{F632615B-A80E-448A-9784-C750FFCFBCEE}" dt="2024-08-08T02:11:39.485" v="1019" actId="6549"/>
          <ac:spMkLst>
            <pc:docMk/>
            <pc:sldMk cId="0" sldId="276"/>
            <ac:spMk id="19" creationId="{9705D8E6-F4F0-4DF3-B4AC-7A914EBF52B1}"/>
          </ac:spMkLst>
        </pc:spChg>
        <pc:spChg chg="mod">
          <ac:chgData name="HUSSAIN, SYED NAVEEL" userId="c61e1c17-8c12-41af-b2ae-5a99d64587c1" providerId="ADAL" clId="{F632615B-A80E-448A-9784-C750FFCFBCEE}" dt="2024-08-08T02:11:15.829" v="994"/>
          <ac:spMkLst>
            <pc:docMk/>
            <pc:sldMk cId="0" sldId="276"/>
            <ac:spMk id="21" creationId="{B9ED143A-49C3-484A-BBAE-B272DB98304A}"/>
          </ac:spMkLst>
        </pc:spChg>
        <pc:spChg chg="mod">
          <ac:chgData name="HUSSAIN, SYED NAVEEL" userId="c61e1c17-8c12-41af-b2ae-5a99d64587c1" providerId="ADAL" clId="{F632615B-A80E-448A-9784-C750FFCFBCEE}" dt="2024-08-08T02:11:15.829" v="994"/>
          <ac:spMkLst>
            <pc:docMk/>
            <pc:sldMk cId="0" sldId="276"/>
            <ac:spMk id="22" creationId="{6704842E-CA10-46CA-BFE2-2E950977A1E0}"/>
          </ac:spMkLst>
        </pc:spChg>
        <pc:spChg chg="add mod">
          <ac:chgData name="HUSSAIN, SYED NAVEEL" userId="c61e1c17-8c12-41af-b2ae-5a99d64587c1" providerId="ADAL" clId="{F632615B-A80E-448A-9784-C750FFCFBCEE}" dt="2024-08-08T02:13:34.861" v="1041" actId="164"/>
          <ac:spMkLst>
            <pc:docMk/>
            <pc:sldMk cId="0" sldId="276"/>
            <ac:spMk id="23" creationId="{17379632-436E-48D8-93FB-1A8CFB63D118}"/>
          </ac:spMkLst>
        </pc:spChg>
        <pc:spChg chg="add mod">
          <ac:chgData name="HUSSAIN, SYED NAVEEL" userId="c61e1c17-8c12-41af-b2ae-5a99d64587c1" providerId="ADAL" clId="{F632615B-A80E-448A-9784-C750FFCFBCEE}" dt="2024-08-08T02:15:37.008" v="1102" actId="113"/>
          <ac:spMkLst>
            <pc:docMk/>
            <pc:sldMk cId="0" sldId="276"/>
            <ac:spMk id="28" creationId="{F450D7A2-4794-4AE3-9A70-FE5A772F9649}"/>
          </ac:spMkLst>
        </pc:spChg>
        <pc:spChg chg="add mod ord">
          <ac:chgData name="HUSSAIN, SYED NAVEEL" userId="c61e1c17-8c12-41af-b2ae-5a99d64587c1" providerId="ADAL" clId="{F632615B-A80E-448A-9784-C750FFCFBCEE}" dt="2024-08-08T02:20:04.062" v="1169" actId="164"/>
          <ac:spMkLst>
            <pc:docMk/>
            <pc:sldMk cId="0" sldId="276"/>
            <ac:spMk id="31" creationId="{269311A2-70ED-4889-A34E-CFA4DCE279A9}"/>
          </ac:spMkLst>
        </pc:spChg>
        <pc:spChg chg="add mod">
          <ac:chgData name="HUSSAIN, SYED NAVEEL" userId="c61e1c17-8c12-41af-b2ae-5a99d64587c1" providerId="ADAL" clId="{F632615B-A80E-448A-9784-C750FFCFBCEE}" dt="2024-08-08T02:20:04.062" v="1169" actId="164"/>
          <ac:spMkLst>
            <pc:docMk/>
            <pc:sldMk cId="0" sldId="276"/>
            <ac:spMk id="32" creationId="{0537D17A-FCDC-450E-8755-472BACA87A32}"/>
          </ac:spMkLst>
        </pc:spChg>
        <pc:spChg chg="add mod">
          <ac:chgData name="HUSSAIN, SYED NAVEEL" userId="c61e1c17-8c12-41af-b2ae-5a99d64587c1" providerId="ADAL" clId="{F632615B-A80E-448A-9784-C750FFCFBCEE}" dt="2024-08-08T02:20:04.062" v="1169" actId="164"/>
          <ac:spMkLst>
            <pc:docMk/>
            <pc:sldMk cId="0" sldId="276"/>
            <ac:spMk id="33" creationId="{E3F78873-9C1F-48AA-BB75-5DF6608C0E4C}"/>
          </ac:spMkLst>
        </pc:spChg>
        <pc:spChg chg="mod">
          <ac:chgData name="HUSSAIN, SYED NAVEEL" userId="c61e1c17-8c12-41af-b2ae-5a99d64587c1" providerId="ADAL" clId="{F632615B-A80E-448A-9784-C750FFCFBCEE}" dt="2024-08-08T02:20:10.531" v="1171"/>
          <ac:spMkLst>
            <pc:docMk/>
            <pc:sldMk cId="0" sldId="276"/>
            <ac:spMk id="36" creationId="{9A3CD980-8BE9-4546-B063-4807CE9970D2}"/>
          </ac:spMkLst>
        </pc:spChg>
        <pc:spChg chg="mod">
          <ac:chgData name="HUSSAIN, SYED NAVEEL" userId="c61e1c17-8c12-41af-b2ae-5a99d64587c1" providerId="ADAL" clId="{F632615B-A80E-448A-9784-C750FFCFBCEE}" dt="2024-08-08T02:20:11.160" v="1172"/>
          <ac:spMkLst>
            <pc:docMk/>
            <pc:sldMk cId="0" sldId="276"/>
            <ac:spMk id="39" creationId="{ACB0FEDF-A13A-47C7-ADAC-465D18C9609A}"/>
          </ac:spMkLst>
        </pc:spChg>
        <pc:spChg chg="add mod">
          <ac:chgData name="HUSSAIN, SYED NAVEEL" userId="c61e1c17-8c12-41af-b2ae-5a99d64587c1" providerId="ADAL" clId="{F632615B-A80E-448A-9784-C750FFCFBCEE}" dt="2024-08-08T02:21:03.651" v="1199" actId="1076"/>
          <ac:spMkLst>
            <pc:docMk/>
            <pc:sldMk cId="0" sldId="276"/>
            <ac:spMk id="41" creationId="{C1230D9C-6B6E-4924-9634-76C06189C414}"/>
          </ac:spMkLst>
        </pc:spChg>
        <pc:spChg chg="add mod">
          <ac:chgData name="HUSSAIN, SYED NAVEEL" userId="c61e1c17-8c12-41af-b2ae-5a99d64587c1" providerId="ADAL" clId="{F632615B-A80E-448A-9784-C750FFCFBCEE}" dt="2024-08-08T02:21:10.020" v="1201" actId="1076"/>
          <ac:spMkLst>
            <pc:docMk/>
            <pc:sldMk cId="0" sldId="276"/>
            <ac:spMk id="42" creationId="{D1D75246-ACB9-4674-A3C7-2D6FCE03E328}"/>
          </ac:spMkLst>
        </pc:spChg>
        <pc:spChg chg="del">
          <ac:chgData name="HUSSAIN, SYED NAVEEL" userId="c61e1c17-8c12-41af-b2ae-5a99d64587c1" providerId="ADAL" clId="{F632615B-A80E-448A-9784-C750FFCFBCEE}" dt="2024-08-08T02:15:59.698" v="1104" actId="478"/>
          <ac:spMkLst>
            <pc:docMk/>
            <pc:sldMk cId="0" sldId="276"/>
            <ac:spMk id="433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11:12.220" v="990" actId="478"/>
          <ac:spMkLst>
            <pc:docMk/>
            <pc:sldMk cId="0" sldId="276"/>
            <ac:spMk id="43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5:57.543" v="1103" actId="478"/>
          <ac:spMkLst>
            <pc:docMk/>
            <pc:sldMk cId="0" sldId="276"/>
            <ac:spMk id="43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0:26.082" v="1204" actId="1076"/>
          <ac:spMkLst>
            <pc:docMk/>
            <pc:sldMk cId="0" sldId="276"/>
            <ac:spMk id="43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10:50.817" v="985" actId="1035"/>
          <ac:spMkLst>
            <pc:docMk/>
            <pc:sldMk cId="0" sldId="276"/>
            <ac:spMk id="43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11:06.025" v="989" actId="1076"/>
          <ac:spMkLst>
            <pc:docMk/>
            <pc:sldMk cId="0" sldId="276"/>
            <ac:spMk id="438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27.304" v="1112" actId="478"/>
          <ac:spMkLst>
            <pc:docMk/>
            <pc:sldMk cId="0" sldId="276"/>
            <ac:spMk id="439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11:14.868" v="993" actId="478"/>
          <ac:spMkLst>
            <pc:docMk/>
            <pc:sldMk cId="0" sldId="276"/>
            <ac:spMk id="440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35.270" v="1116" actId="478"/>
          <ac:spMkLst>
            <pc:docMk/>
            <pc:sldMk cId="0" sldId="276"/>
            <ac:spMk id="441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11:13.251" v="991" actId="478"/>
          <ac:spMkLst>
            <pc:docMk/>
            <pc:sldMk cId="0" sldId="276"/>
            <ac:spMk id="442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31.665" v="1114" actId="478"/>
          <ac:spMkLst>
            <pc:docMk/>
            <pc:sldMk cId="0" sldId="276"/>
            <ac:spMk id="44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08:17" v="838" actId="164"/>
          <ac:spMkLst>
            <pc:docMk/>
            <pc:sldMk cId="0" sldId="276"/>
            <ac:spMk id="444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09:58.735" v="961" actId="478"/>
          <ac:spMkLst>
            <pc:docMk/>
            <pc:sldMk cId="0" sldId="276"/>
            <ac:spMk id="44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28.708" v="1113" actId="478"/>
          <ac:spMkLst>
            <pc:docMk/>
            <pc:sldMk cId="0" sldId="276"/>
            <ac:spMk id="44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08:17" v="838" actId="164"/>
          <ac:spMkLst>
            <pc:docMk/>
            <pc:sldMk cId="0" sldId="276"/>
            <ac:spMk id="447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2:10:40.796" v="977" actId="1076"/>
          <ac:grpSpMkLst>
            <pc:docMk/>
            <pc:sldMk cId="0" sldId="276"/>
            <ac:grpSpMk id="2" creationId="{9E474DF0-80EF-43D6-A7AF-69FF3EBF35C6}"/>
          </ac:grpSpMkLst>
        </pc:grpChg>
        <pc:grpChg chg="add mod">
          <ac:chgData name="HUSSAIN, SYED NAVEEL" userId="c61e1c17-8c12-41af-b2ae-5a99d64587c1" providerId="ADAL" clId="{F632615B-A80E-448A-9784-C750FFCFBCEE}" dt="2024-08-08T02:13:39.023" v="1043" actId="14100"/>
          <ac:grpSpMkLst>
            <pc:docMk/>
            <pc:sldMk cId="0" sldId="276"/>
            <ac:grpSpMk id="4" creationId="{041563FD-A8F8-45E5-BB4D-2395B2BF685F}"/>
          </ac:grpSpMkLst>
        </pc:grpChg>
        <pc:grpChg chg="add mod">
          <ac:chgData name="HUSSAIN, SYED NAVEEL" userId="c61e1c17-8c12-41af-b2ae-5a99d64587c1" providerId="ADAL" clId="{F632615B-A80E-448A-9784-C750FFCFBCEE}" dt="2024-08-08T02:20:07.402" v="1170" actId="1076"/>
          <ac:grpSpMkLst>
            <pc:docMk/>
            <pc:sldMk cId="0" sldId="276"/>
            <ac:grpSpMk id="8" creationId="{E7469EE6-ED68-4CAE-AA90-51DA0E8122E6}"/>
          </ac:grpSpMkLst>
        </pc:grpChg>
        <pc:grpChg chg="add mod">
          <ac:chgData name="HUSSAIN, SYED NAVEEL" userId="c61e1c17-8c12-41af-b2ae-5a99d64587c1" providerId="ADAL" clId="{F632615B-A80E-448A-9784-C750FFCFBCEE}" dt="2024-08-08T02:11:24.118" v="995" actId="1076"/>
          <ac:grpSpMkLst>
            <pc:docMk/>
            <pc:sldMk cId="0" sldId="276"/>
            <ac:grpSpMk id="20" creationId="{08856E39-7FF1-4133-AD21-F8247DFCDC78}"/>
          </ac:grpSpMkLst>
        </pc:grpChg>
        <pc:grpChg chg="add mod">
          <ac:chgData name="HUSSAIN, SYED NAVEEL" userId="c61e1c17-8c12-41af-b2ae-5a99d64587c1" providerId="ADAL" clId="{F632615B-A80E-448A-9784-C750FFCFBCEE}" dt="2024-08-08T02:20:36.368" v="1176" actId="1076"/>
          <ac:grpSpMkLst>
            <pc:docMk/>
            <pc:sldMk cId="0" sldId="276"/>
            <ac:grpSpMk id="35" creationId="{284F51D2-4802-4E8F-82AA-41B45666A238}"/>
          </ac:grpSpMkLst>
        </pc:grpChg>
        <pc:grpChg chg="add mod">
          <ac:chgData name="HUSSAIN, SYED NAVEEL" userId="c61e1c17-8c12-41af-b2ae-5a99d64587c1" providerId="ADAL" clId="{F632615B-A80E-448A-9784-C750FFCFBCEE}" dt="2024-08-08T02:20:40.902" v="1177" actId="1076"/>
          <ac:grpSpMkLst>
            <pc:docMk/>
            <pc:sldMk cId="0" sldId="276"/>
            <ac:grpSpMk id="38" creationId="{9BF17353-6ED3-431C-80BF-E5E1B414F779}"/>
          </ac:grpSpMkLst>
        </pc:grpChg>
        <pc:picChg chg="add mod">
          <ac:chgData name="HUSSAIN, SYED NAVEEL" userId="c61e1c17-8c12-41af-b2ae-5a99d64587c1" providerId="ADAL" clId="{F632615B-A80E-448A-9784-C750FFCFBCEE}" dt="2024-08-08T02:20:04.062" v="1169" actId="164"/>
          <ac:picMkLst>
            <pc:docMk/>
            <pc:sldMk cId="0" sldId="276"/>
            <ac:picMk id="7" creationId="{2143FC82-3F7F-4408-A813-028E3824B619}"/>
          </ac:picMkLst>
        </pc:picChg>
        <pc:cxnChg chg="add mod">
          <ac:chgData name="HUSSAIN, SYED NAVEEL" userId="c61e1c17-8c12-41af-b2ae-5a99d64587c1" providerId="ADAL" clId="{F632615B-A80E-448A-9784-C750FFCFBCEE}" dt="2024-08-08T02:13:34.861" v="1041" actId="164"/>
          <ac:cxnSpMkLst>
            <pc:docMk/>
            <pc:sldMk cId="0" sldId="276"/>
            <ac:cxnSpMk id="24" creationId="{460FF265-B5A8-4C1E-9161-14F0EC960C7C}"/>
          </ac:cxnSpMkLst>
        </pc:cxnChg>
        <pc:cxnChg chg="mod">
          <ac:chgData name="HUSSAIN, SYED NAVEEL" userId="c61e1c17-8c12-41af-b2ae-5a99d64587c1" providerId="ADAL" clId="{F632615B-A80E-448A-9784-C750FFCFBCEE}" dt="2024-08-08T02:20:10.531" v="1171"/>
          <ac:cxnSpMkLst>
            <pc:docMk/>
            <pc:sldMk cId="0" sldId="276"/>
            <ac:cxnSpMk id="37" creationId="{B30DFBF8-873C-47AB-AACF-D7E743555A4D}"/>
          </ac:cxnSpMkLst>
        </pc:cxnChg>
        <pc:cxnChg chg="mod">
          <ac:chgData name="HUSSAIN, SYED NAVEEL" userId="c61e1c17-8c12-41af-b2ae-5a99d64587c1" providerId="ADAL" clId="{F632615B-A80E-448A-9784-C750FFCFBCEE}" dt="2024-08-08T02:20:11.160" v="1172"/>
          <ac:cxnSpMkLst>
            <pc:docMk/>
            <pc:sldMk cId="0" sldId="276"/>
            <ac:cxnSpMk id="40" creationId="{0161A34D-50FB-4F38-AB29-715B12CE7D06}"/>
          </ac:cxnSpMkLst>
        </pc:cxnChg>
      </pc:sldChg>
      <pc:sldChg chg="addSp delSp modSp mod ord">
        <pc:chgData name="HUSSAIN, SYED NAVEEL" userId="c61e1c17-8c12-41af-b2ae-5a99d64587c1" providerId="ADAL" clId="{F632615B-A80E-448A-9784-C750FFCFBCEE}" dt="2024-08-08T02:52:38.243" v="1809" actId="113"/>
        <pc:sldMkLst>
          <pc:docMk/>
          <pc:sldMk cId="0" sldId="279"/>
        </pc:sldMkLst>
        <pc:spChg chg="add del mod">
          <ac:chgData name="HUSSAIN, SYED NAVEEL" userId="c61e1c17-8c12-41af-b2ae-5a99d64587c1" providerId="ADAL" clId="{F632615B-A80E-448A-9784-C750FFCFBCEE}" dt="2024-08-08T02:47:39.416" v="1664" actId="478"/>
          <ac:spMkLst>
            <pc:docMk/>
            <pc:sldMk cId="0" sldId="279"/>
            <ac:spMk id="3" creationId="{6C162AC9-E6F0-439B-9CA5-B3A363A54B05}"/>
          </ac:spMkLst>
        </pc:spChg>
        <pc:spChg chg="add del mod">
          <ac:chgData name="HUSSAIN, SYED NAVEEL" userId="c61e1c17-8c12-41af-b2ae-5a99d64587c1" providerId="ADAL" clId="{F632615B-A80E-448A-9784-C750FFCFBCEE}" dt="2024-08-08T02:47:41.191" v="1665" actId="478"/>
          <ac:spMkLst>
            <pc:docMk/>
            <pc:sldMk cId="0" sldId="279"/>
            <ac:spMk id="5" creationId="{14EAD163-5BBC-48A1-998E-0C362010B506}"/>
          </ac:spMkLst>
        </pc:spChg>
        <pc:spChg chg="add del mod">
          <ac:chgData name="HUSSAIN, SYED NAVEEL" userId="c61e1c17-8c12-41af-b2ae-5a99d64587c1" providerId="ADAL" clId="{F632615B-A80E-448A-9784-C750FFCFBCEE}" dt="2024-08-08T02:48:04.323" v="1719" actId="478"/>
          <ac:spMkLst>
            <pc:docMk/>
            <pc:sldMk cId="0" sldId="279"/>
            <ac:spMk id="7" creationId="{0F8BA6CA-17FA-4CAC-BBD6-80649643653A}"/>
          </ac:spMkLst>
        </pc:spChg>
        <pc:spChg chg="mod">
          <ac:chgData name="HUSSAIN, SYED NAVEEL" userId="c61e1c17-8c12-41af-b2ae-5a99d64587c1" providerId="ADAL" clId="{F632615B-A80E-448A-9784-C750FFCFBCEE}" dt="2024-08-08T02:51:00.005" v="1769" actId="1076"/>
          <ac:spMkLst>
            <pc:docMk/>
            <pc:sldMk cId="0" sldId="279"/>
            <ac:spMk id="539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8:05.114" v="1720" actId="478"/>
          <ac:spMkLst>
            <pc:docMk/>
            <pc:sldMk cId="0" sldId="279"/>
            <ac:spMk id="54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0:29.618" v="1762" actId="1076"/>
          <ac:spMkLst>
            <pc:docMk/>
            <pc:sldMk cId="0" sldId="279"/>
            <ac:spMk id="54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1:15.894" v="1787" actId="20577"/>
          <ac:spMkLst>
            <pc:docMk/>
            <pc:sldMk cId="0" sldId="279"/>
            <ac:spMk id="54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7:35.892" v="1662" actId="478"/>
          <ac:spMkLst>
            <pc:docMk/>
            <pc:sldMk cId="0" sldId="279"/>
            <ac:spMk id="55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7:37.795" v="1663" actId="478"/>
          <ac:spMkLst>
            <pc:docMk/>
            <pc:sldMk cId="0" sldId="279"/>
            <ac:spMk id="55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8:01.496" v="1717" actId="478"/>
          <ac:spMkLst>
            <pc:docMk/>
            <pc:sldMk cId="0" sldId="279"/>
            <ac:spMk id="55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0:33.174" v="1763" actId="1076"/>
          <ac:spMkLst>
            <pc:docMk/>
            <pc:sldMk cId="0" sldId="279"/>
            <ac:spMk id="556" creationId="{00000000-0000-0000-0000-000000000000}"/>
          </ac:spMkLst>
        </pc:spChg>
        <pc:grpChg chg="mod">
          <ac:chgData name="HUSSAIN, SYED NAVEEL" userId="c61e1c17-8c12-41af-b2ae-5a99d64587c1" providerId="ADAL" clId="{F632615B-A80E-448A-9784-C750FFCFBCEE}" dt="2024-08-08T02:47:55.980" v="1716" actId="1036"/>
          <ac:grpSpMkLst>
            <pc:docMk/>
            <pc:sldMk cId="0" sldId="279"/>
            <ac:grpSpMk id="544" creationId="{00000000-0000-0000-0000-000000000000}"/>
          </ac:grpSpMkLst>
        </pc:grpChg>
        <pc:grpChg chg="del">
          <ac:chgData name="HUSSAIN, SYED NAVEEL" userId="c61e1c17-8c12-41af-b2ae-5a99d64587c1" providerId="ADAL" clId="{F632615B-A80E-448A-9784-C750FFCFBCEE}" dt="2024-08-08T02:48:02.293" v="1718" actId="478"/>
          <ac:grpSpMkLst>
            <pc:docMk/>
            <pc:sldMk cId="0" sldId="279"/>
            <ac:grpSpMk id="547" creationId="{00000000-0000-0000-0000-000000000000}"/>
          </ac:grpSpMkLst>
        </pc:grpChg>
        <pc:graphicFrameChg chg="add mod modGraphic">
          <ac:chgData name="HUSSAIN, SYED NAVEEL" userId="c61e1c17-8c12-41af-b2ae-5a99d64587c1" providerId="ADAL" clId="{F632615B-A80E-448A-9784-C750FFCFBCEE}" dt="2024-08-08T02:52:38.243" v="1809" actId="113"/>
          <ac:graphicFrameMkLst>
            <pc:docMk/>
            <pc:sldMk cId="0" sldId="279"/>
            <ac:graphicFrameMk id="8" creationId="{FCE68B08-B488-44F2-A854-631720A91479}"/>
          </ac:graphicFrameMkLst>
        </pc:graphicFrameChg>
        <pc:picChg chg="del">
          <ac:chgData name="HUSSAIN, SYED NAVEEL" userId="c61e1c17-8c12-41af-b2ae-5a99d64587c1" providerId="ADAL" clId="{F632615B-A80E-448A-9784-C750FFCFBCEE}" dt="2024-08-08T02:47:34.226" v="1661" actId="478"/>
          <ac:picMkLst>
            <pc:docMk/>
            <pc:sldMk cId="0" sldId="279"/>
            <ac:picMk id="20" creationId="{D1A6EDBA-0436-4CEA-AAF7-E3DD1AFD0B42}"/>
          </ac:picMkLst>
        </pc:picChg>
        <pc:picChg chg="del">
          <ac:chgData name="HUSSAIN, SYED NAVEEL" userId="c61e1c17-8c12-41af-b2ae-5a99d64587c1" providerId="ADAL" clId="{F632615B-A80E-448A-9784-C750FFCFBCEE}" dt="2024-08-08T02:47:33.691" v="1660" actId="478"/>
          <ac:picMkLst>
            <pc:docMk/>
            <pc:sldMk cId="0" sldId="279"/>
            <ac:picMk id="21" creationId="{C29C05EF-9DEA-4247-922D-523A93368632}"/>
          </ac:picMkLst>
        </pc:picChg>
      </pc:sldChg>
      <pc:sldChg chg="add setBg">
        <pc:chgData name="HUSSAIN, SYED NAVEEL" userId="c61e1c17-8c12-41af-b2ae-5a99d64587c1" providerId="ADAL" clId="{F632615B-A80E-448A-9784-C750FFCFBCEE}" dt="2024-08-08T03:13:56.394" v="2328"/>
        <pc:sldMkLst>
          <pc:docMk/>
          <pc:sldMk cId="3937242373" sldId="281"/>
        </pc:sldMkLst>
      </pc:sldChg>
      <pc:sldChg chg="modSp del mod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521099782" sldId="297"/>
        </pc:sldMkLst>
        <pc:spChg chg="mod">
          <ac:chgData name="HUSSAIN, SYED NAVEEL" userId="c61e1c17-8c12-41af-b2ae-5a99d64587c1" providerId="ADAL" clId="{F632615B-A80E-448A-9784-C750FFCFBCEE}" dt="2024-08-08T02:12:27.997" v="1022" actId="1076"/>
          <ac:spMkLst>
            <pc:docMk/>
            <pc:sldMk cId="3521099782" sldId="297"/>
            <ac:spMk id="46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12:39.699" v="1024" actId="14100"/>
          <ac:spMkLst>
            <pc:docMk/>
            <pc:sldMk cId="3521099782" sldId="297"/>
            <ac:spMk id="473" creationId="{00000000-0000-0000-0000-000000000000}"/>
          </ac:spMkLst>
        </pc:spChg>
        <pc:grpChg chg="mod">
          <ac:chgData name="HUSSAIN, SYED NAVEEL" userId="c61e1c17-8c12-41af-b2ae-5a99d64587c1" providerId="ADAL" clId="{F632615B-A80E-448A-9784-C750FFCFBCEE}" dt="2024-08-08T02:12:32.259" v="1023" actId="1076"/>
          <ac:grpSpMkLst>
            <pc:docMk/>
            <pc:sldMk cId="3521099782" sldId="297"/>
            <ac:grpSpMk id="462" creationId="{00000000-0000-0000-0000-000000000000}"/>
          </ac:grpSpMkLst>
        </pc:grpChg>
        <pc:cxnChg chg="mod">
          <ac:chgData name="HUSSAIN, SYED NAVEEL" userId="c61e1c17-8c12-41af-b2ae-5a99d64587c1" providerId="ADAL" clId="{F632615B-A80E-448A-9784-C750FFCFBCEE}" dt="2024-08-08T02:12:32.259" v="1023" actId="1076"/>
          <ac:cxnSpMkLst>
            <pc:docMk/>
            <pc:sldMk cId="3521099782" sldId="297"/>
            <ac:cxnSpMk id="458" creationId="{00000000-0000-0000-0000-000000000000}"/>
          </ac:cxnSpMkLst>
        </pc:cxnChg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1148236095" sldId="298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440293755" sldId="299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1020512101" sldId="300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853405516" sldId="301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976158317" sldId="302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92988800" sldId="303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2553941254" sldId="304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180887073" sldId="305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13090256" sldId="306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336730687" sldId="307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193971721" sldId="308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4166279775" sldId="309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815697443" sldId="310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898781363" sldId="311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1937152339" sldId="312"/>
        </pc:sldMkLst>
      </pc:sldChg>
      <pc:sldChg chg="addSp delSp modSp add mod">
        <pc:chgData name="HUSSAIN, SYED NAVEEL" userId="c61e1c17-8c12-41af-b2ae-5a99d64587c1" providerId="ADAL" clId="{F632615B-A80E-448A-9784-C750FFCFBCEE}" dt="2024-08-08T03:18:36.140" v="2436" actId="1076"/>
        <pc:sldMkLst>
          <pc:docMk/>
          <pc:sldMk cId="1996917600" sldId="313"/>
        </pc:sldMkLst>
        <pc:spChg chg="add mod">
          <ac:chgData name="HUSSAIN, SYED NAVEEL" userId="c61e1c17-8c12-41af-b2ae-5a99d64587c1" providerId="ADAL" clId="{F632615B-A80E-448A-9784-C750FFCFBCEE}" dt="2024-08-08T03:18:27.469" v="2435" actId="20577"/>
          <ac:spMkLst>
            <pc:docMk/>
            <pc:sldMk cId="1996917600" sldId="313"/>
            <ac:spMk id="3" creationId="{CFF08346-12DF-4F05-B0CB-8033319A9634}"/>
          </ac:spMkLst>
        </pc:spChg>
        <pc:spChg chg="add del mod">
          <ac:chgData name="HUSSAIN, SYED NAVEEL" userId="c61e1c17-8c12-41af-b2ae-5a99d64587c1" providerId="ADAL" clId="{F632615B-A80E-448A-9784-C750FFCFBCEE}" dt="2024-08-08T03:15:52.073" v="2347" actId="478"/>
          <ac:spMkLst>
            <pc:docMk/>
            <pc:sldMk cId="1996917600" sldId="313"/>
            <ac:spMk id="13" creationId="{4337AC57-C548-4651-89CA-BDD7933D6177}"/>
          </ac:spMkLst>
        </pc:spChg>
        <pc:spChg chg="add del mod">
          <ac:chgData name="HUSSAIN, SYED NAVEEL" userId="c61e1c17-8c12-41af-b2ae-5a99d64587c1" providerId="ADAL" clId="{F632615B-A80E-448A-9784-C750FFCFBCEE}" dt="2024-08-08T03:16:35.043" v="2361" actId="478"/>
          <ac:spMkLst>
            <pc:docMk/>
            <pc:sldMk cId="1996917600" sldId="313"/>
            <ac:spMk id="14" creationId="{550D7F8F-A2FD-40BD-82F6-95805EDCF22E}"/>
          </ac:spMkLst>
        </pc:spChg>
        <pc:spChg chg="add mod">
          <ac:chgData name="HUSSAIN, SYED NAVEEL" userId="c61e1c17-8c12-41af-b2ae-5a99d64587c1" providerId="ADAL" clId="{F632615B-A80E-448A-9784-C750FFCFBCEE}" dt="2024-08-08T03:16:46.129" v="2364" actId="164"/>
          <ac:spMkLst>
            <pc:docMk/>
            <pc:sldMk cId="1996917600" sldId="313"/>
            <ac:spMk id="15" creationId="{3F5A5499-C116-4698-BA86-F9F78B959FBD}"/>
          </ac:spMkLst>
        </pc:spChg>
        <pc:spChg chg="add mod">
          <ac:chgData name="HUSSAIN, SYED NAVEEL" userId="c61e1c17-8c12-41af-b2ae-5a99d64587c1" providerId="ADAL" clId="{F632615B-A80E-448A-9784-C750FFCFBCEE}" dt="2024-08-08T03:17:54.836" v="2419" actId="207"/>
          <ac:spMkLst>
            <pc:docMk/>
            <pc:sldMk cId="1996917600" sldId="313"/>
            <ac:spMk id="16" creationId="{BE75E4EF-4B5D-45D8-982A-0D8EC2608BD6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19" creationId="{04B5B30E-A745-4BD0-8312-0295AA8AB9C3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20" creationId="{5768A607-D77C-4537-B617-CF26A5550DFE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7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4:50.821" v="2335" actId="478"/>
          <ac:spMkLst>
            <pc:docMk/>
            <pc:sldMk cId="1996917600" sldId="313"/>
            <ac:spMk id="328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9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3:18:36.140" v="2436" actId="1076"/>
          <ac:grpSpMkLst>
            <pc:docMk/>
            <pc:sldMk cId="1996917600" sldId="313"/>
            <ac:grpSpMk id="4" creationId="{54B6B939-5961-47C8-A834-7A6DAFF8E080}"/>
          </ac:grpSpMkLst>
        </pc:grpChg>
      </pc:sldChg>
      <pc:sldChg chg="del">
        <pc:chgData name="HUSSAIN, SYED NAVEEL" userId="c61e1c17-8c12-41af-b2ae-5a99d64587c1" providerId="ADAL" clId="{F632615B-A80E-448A-9784-C750FFCFBCEE}" dt="2024-08-08T03:13:48.408" v="2327" actId="2696"/>
        <pc:sldMkLst>
          <pc:docMk/>
          <pc:sldMk cId="3751416182" sldId="313"/>
        </pc:sldMkLst>
      </pc:sldChg>
      <pc:sldChg chg="del">
        <pc:chgData name="HUSSAIN, SYED NAVEEL" userId="c61e1c17-8c12-41af-b2ae-5a99d64587c1" providerId="ADAL" clId="{F632615B-A80E-448A-9784-C750FFCFBCEE}" dt="2024-08-08T01:55:32.342" v="730" actId="47"/>
        <pc:sldMkLst>
          <pc:docMk/>
          <pc:sldMk cId="2575000172" sldId="314"/>
        </pc:sldMkLst>
      </pc:sldChg>
      <pc:sldChg chg="del">
        <pc:chgData name="HUSSAIN, SYED NAVEEL" userId="c61e1c17-8c12-41af-b2ae-5a99d64587c1" providerId="ADAL" clId="{F632615B-A80E-448A-9784-C750FFCFBCEE}" dt="2024-08-08T01:55:35.922" v="731" actId="47"/>
        <pc:sldMkLst>
          <pc:docMk/>
          <pc:sldMk cId="3837405264" sldId="315"/>
        </pc:sldMkLst>
      </pc:sldChg>
      <pc:sldChg chg="del">
        <pc:chgData name="HUSSAIN, SYED NAVEEL" userId="c61e1c17-8c12-41af-b2ae-5a99d64587c1" providerId="ADAL" clId="{F632615B-A80E-448A-9784-C750FFCFBCEE}" dt="2024-08-08T04:18:38.533" v="2880" actId="47"/>
        <pc:sldMkLst>
          <pc:docMk/>
          <pc:sldMk cId="999895283" sldId="325"/>
        </pc:sldMkLst>
      </pc:sldChg>
      <pc:sldChg chg="addSp modSp mod">
        <pc:chgData name="HUSSAIN, SYED NAVEEL" userId="c61e1c17-8c12-41af-b2ae-5a99d64587c1" providerId="ADAL" clId="{F632615B-A80E-448A-9784-C750FFCFBCEE}" dt="2024-08-08T01:19:35.448" v="31" actId="14100"/>
        <pc:sldMkLst>
          <pc:docMk/>
          <pc:sldMk cId="4031592112" sldId="326"/>
        </pc:sldMkLst>
        <pc:spChg chg="add mod">
          <ac:chgData name="HUSSAIN, SYED NAVEEL" userId="c61e1c17-8c12-41af-b2ae-5a99d64587c1" providerId="ADAL" clId="{F632615B-A80E-448A-9784-C750FFCFBCEE}" dt="2024-08-08T01:19:25.290" v="28" actId="14100"/>
          <ac:spMkLst>
            <pc:docMk/>
            <pc:sldMk cId="4031592112" sldId="326"/>
            <ac:spMk id="5" creationId="{5ABBAE35-D96F-4CE9-B491-A495224B744D}"/>
          </ac:spMkLst>
        </pc:spChg>
        <pc:picChg chg="mod ord">
          <ac:chgData name="HUSSAIN, SYED NAVEEL" userId="c61e1c17-8c12-41af-b2ae-5a99d64587c1" providerId="ADAL" clId="{F632615B-A80E-448A-9784-C750FFCFBCEE}" dt="2024-08-08T01:19:35.448" v="31" actId="14100"/>
          <ac:picMkLst>
            <pc:docMk/>
            <pc:sldMk cId="4031592112" sldId="326"/>
            <ac:picMk id="6" creationId="{F018EC20-40AA-4314-9344-A4192E532FAC}"/>
          </ac:picMkLst>
        </pc:picChg>
      </pc:sldChg>
      <pc:sldChg chg="ord">
        <pc:chgData name="HUSSAIN, SYED NAVEEL" userId="c61e1c17-8c12-41af-b2ae-5a99d64587c1" providerId="ADAL" clId="{F632615B-A80E-448A-9784-C750FFCFBCEE}" dt="2024-08-08T02:40:30.702" v="1602"/>
        <pc:sldMkLst>
          <pc:docMk/>
          <pc:sldMk cId="1039034596" sldId="327"/>
        </pc:sldMkLst>
      </pc:sldChg>
      <pc:sldChg chg="new del">
        <pc:chgData name="HUSSAIN, SYED NAVEEL" userId="c61e1c17-8c12-41af-b2ae-5a99d64587c1" providerId="ADAL" clId="{F632615B-A80E-448A-9784-C750FFCFBCEE}" dt="2024-08-08T01:54:26.065" v="727" actId="47"/>
        <pc:sldMkLst>
          <pc:docMk/>
          <pc:sldMk cId="2975022737" sldId="328"/>
        </pc:sldMkLst>
      </pc:sldChg>
      <pc:sldChg chg="addSp delSp modSp add mod">
        <pc:chgData name="HUSSAIN, SYED NAVEEL" userId="c61e1c17-8c12-41af-b2ae-5a99d64587c1" providerId="ADAL" clId="{F632615B-A80E-448A-9784-C750FFCFBCEE}" dt="2024-08-08T01:54:07.005" v="724" actId="108"/>
        <pc:sldMkLst>
          <pc:docMk/>
          <pc:sldMk cId="4278126900" sldId="329"/>
        </pc:sldMkLst>
        <pc:spChg chg="add del mod">
          <ac:chgData name="HUSSAIN, SYED NAVEEL" userId="c61e1c17-8c12-41af-b2ae-5a99d64587c1" providerId="ADAL" clId="{F632615B-A80E-448A-9784-C750FFCFBCEE}" dt="2024-08-08T01:31:05.425" v="219" actId="478"/>
          <ac:spMkLst>
            <pc:docMk/>
            <pc:sldMk cId="4278126900" sldId="329"/>
            <ac:spMk id="3" creationId="{40E7B192-CA61-4F65-B040-D3502E58A8DB}"/>
          </ac:spMkLst>
        </pc:spChg>
        <pc:spChg chg="add del mod">
          <ac:chgData name="HUSSAIN, SYED NAVEEL" userId="c61e1c17-8c12-41af-b2ae-5a99d64587c1" providerId="ADAL" clId="{F632615B-A80E-448A-9784-C750FFCFBCEE}" dt="2024-08-08T01:31:06.756" v="220" actId="478"/>
          <ac:spMkLst>
            <pc:docMk/>
            <pc:sldMk cId="4278126900" sldId="329"/>
            <ac:spMk id="5" creationId="{926DAFCA-5336-470B-BAF4-6B55F9C3A194}"/>
          </ac:spMkLst>
        </pc:spChg>
        <pc:spChg chg="add del mod">
          <ac:chgData name="HUSSAIN, SYED NAVEEL" userId="c61e1c17-8c12-41af-b2ae-5a99d64587c1" providerId="ADAL" clId="{F632615B-A80E-448A-9784-C750FFCFBCEE}" dt="2024-08-08T01:32:26.855" v="263" actId="478"/>
          <ac:spMkLst>
            <pc:docMk/>
            <pc:sldMk cId="4278126900" sldId="329"/>
            <ac:spMk id="8" creationId="{D3C63182-6739-4246-98FA-580E5628728D}"/>
          </ac:spMkLst>
        </pc:spChg>
        <pc:spChg chg="add mod">
          <ac:chgData name="HUSSAIN, SYED NAVEEL" userId="c61e1c17-8c12-41af-b2ae-5a99d64587c1" providerId="ADAL" clId="{F632615B-A80E-448A-9784-C750FFCFBCEE}" dt="2024-08-08T01:35:54.076" v="322" actId="478"/>
          <ac:spMkLst>
            <pc:docMk/>
            <pc:sldMk cId="4278126900" sldId="329"/>
            <ac:spMk id="12" creationId="{166B87A0-896E-4686-BA42-B9F9A45A3467}"/>
          </ac:spMkLst>
        </pc:spChg>
        <pc:spChg chg="add del mod">
          <ac:chgData name="HUSSAIN, SYED NAVEEL" userId="c61e1c17-8c12-41af-b2ae-5a99d64587c1" providerId="ADAL" clId="{F632615B-A80E-448A-9784-C750FFCFBCEE}" dt="2024-08-08T01:32:06.703" v="255"/>
          <ac:spMkLst>
            <pc:docMk/>
            <pc:sldMk cId="4278126900" sldId="329"/>
            <ac:spMk id="21" creationId="{881882B5-3535-4641-BFF2-D11BC7672931}"/>
          </ac:spMkLst>
        </pc:spChg>
        <pc:spChg chg="add mod">
          <ac:chgData name="HUSSAIN, SYED NAVEEL" userId="c61e1c17-8c12-41af-b2ae-5a99d64587c1" providerId="ADAL" clId="{F632615B-A80E-448A-9784-C750FFCFBCEE}" dt="2024-08-08T01:54:01.781" v="722" actId="108"/>
          <ac:spMkLst>
            <pc:docMk/>
            <pc:sldMk cId="4278126900" sldId="329"/>
            <ac:spMk id="22" creationId="{CD210537-DF06-4122-B64A-00B0872D10FD}"/>
          </ac:spMkLst>
        </pc:spChg>
        <pc:spChg chg="add mod">
          <ac:chgData name="HUSSAIN, SYED NAVEEL" userId="c61e1c17-8c12-41af-b2ae-5a99d64587c1" providerId="ADAL" clId="{F632615B-A80E-448A-9784-C750FFCFBCEE}" dt="2024-08-08T01:54:04.432" v="723" actId="108"/>
          <ac:spMkLst>
            <pc:docMk/>
            <pc:sldMk cId="4278126900" sldId="329"/>
            <ac:spMk id="26" creationId="{131D437C-EB9E-47AF-A07B-CB89EA6586FC}"/>
          </ac:spMkLst>
        </pc:spChg>
        <pc:spChg chg="add mod">
          <ac:chgData name="HUSSAIN, SYED NAVEEL" userId="c61e1c17-8c12-41af-b2ae-5a99d64587c1" providerId="ADAL" clId="{F632615B-A80E-448A-9784-C750FFCFBCEE}" dt="2024-08-08T01:54:07.005" v="724" actId="108"/>
          <ac:spMkLst>
            <pc:docMk/>
            <pc:sldMk cId="4278126900" sldId="329"/>
            <ac:spMk id="28" creationId="{39098D31-319A-4A65-B7BD-A2887E001038}"/>
          </ac:spMkLst>
        </pc:spChg>
        <pc:spChg chg="add del mod">
          <ac:chgData name="HUSSAIN, SYED NAVEEL" userId="c61e1c17-8c12-41af-b2ae-5a99d64587c1" providerId="ADAL" clId="{F632615B-A80E-448A-9784-C750FFCFBCEE}" dt="2024-08-08T01:50:11.250" v="693" actId="478"/>
          <ac:spMkLst>
            <pc:docMk/>
            <pc:sldMk cId="4278126900" sldId="329"/>
            <ac:spMk id="29" creationId="{3117D07E-24CB-4AEB-955B-5EA157BFEF40}"/>
          </ac:spMkLst>
        </pc:spChg>
        <pc:spChg chg="add del mod">
          <ac:chgData name="HUSSAIN, SYED NAVEEL" userId="c61e1c17-8c12-41af-b2ae-5a99d64587c1" providerId="ADAL" clId="{F632615B-A80E-448A-9784-C750FFCFBCEE}" dt="2024-08-08T01:50:38.818" v="696" actId="478"/>
          <ac:spMkLst>
            <pc:docMk/>
            <pc:sldMk cId="4278126900" sldId="329"/>
            <ac:spMk id="32" creationId="{F9AD0956-18AA-4F05-8F81-3507516D5EE7}"/>
          </ac:spMkLst>
        </pc:spChg>
        <pc:spChg chg="add del mod">
          <ac:chgData name="HUSSAIN, SYED NAVEEL" userId="c61e1c17-8c12-41af-b2ae-5a99d64587c1" providerId="ADAL" clId="{F632615B-A80E-448A-9784-C750FFCFBCEE}" dt="2024-08-08T01:50:49.899" v="701" actId="478"/>
          <ac:spMkLst>
            <pc:docMk/>
            <pc:sldMk cId="4278126900" sldId="329"/>
            <ac:spMk id="33" creationId="{86E9CCDE-BCC4-47FB-97DA-CC4829F2A665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5" creationId="{B319233B-9A91-4B61-966B-4457144BE48D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6" creationId="{4DDCFF68-F810-4F9E-AAA6-D16AAD807306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7" creationId="{976B8BF0-F02C-42ED-A993-BF0DB76930A8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8" creationId="{2F8E2E1C-5EEF-4855-96CD-4A0AC7A11A5E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9" creationId="{164518BB-9782-4E43-BFE8-C5D4D6A8C0F2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0" creationId="{997FC82A-F3D2-4764-86B8-954EB2B0A344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1" creationId="{F59956D3-DADD-4218-BABB-DC55C5CD7B0E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2" creationId="{348570A6-8A6F-4338-9EF9-66082D30A9C6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3" creationId="{F3727921-7927-44C5-9A45-47037279EC74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4" creationId="{FC28EEA1-F0FB-47D2-BFAD-E41C1165784B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6" creationId="{732591C9-A489-4611-9A63-99D612C7C2B1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7" creationId="{57170A5E-4100-4EA7-AA7D-4AEC0940B237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8" creationId="{302E381C-84F1-4BE5-A6AE-130281A22F0F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9" creationId="{E097E3DF-E710-439D-B181-A369617F5B7B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0" creationId="{D88D6B3C-A90D-4632-8D84-D9D4546CC78E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1" creationId="{466B1950-AE36-4A25-96E7-CA92EC3E3DD9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2" creationId="{0962A5AF-9315-413C-BC4F-8ED27BE0BCB9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3" creationId="{47D36918-E0D9-470C-BDF1-671C01373935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4" creationId="{38F9471B-9B9B-4228-921A-1CB0CBE8F936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5" creationId="{18DCD181-56A8-47C0-9BB2-A7BCD56A6407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57" creationId="{0199B2C5-6A76-4B1C-9272-6C4E7BE59D13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58" creationId="{EDF0F94F-9BF5-440D-BFAA-2D7D914CC6CE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59" creationId="{33B255C9-7F95-4A35-AAE8-574902E9EE60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0" creationId="{E6D2AE6D-F57C-4E2A-BF88-8A66A2CEA96D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1" creationId="{2202813E-F636-4E44-BFE4-2C2D0F7CC6D5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2" creationId="{CD56D8AC-69F6-4B85-8DDF-79D2DED14EEC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3" creationId="{4C08542F-6CC5-4414-B77D-7F424712C770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4" creationId="{DC1169EC-7B44-4004-B746-27D5EA3EC4D1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5" creationId="{E81B2202-311D-4A04-ADC1-44F7B796BB24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6" creationId="{F87F83E7-9A8C-4EE9-8D72-3DB32226DC6E}"/>
          </ac:spMkLst>
        </pc:spChg>
        <pc:spChg chg="del mod">
          <ac:chgData name="HUSSAIN, SYED NAVEEL" userId="c61e1c17-8c12-41af-b2ae-5a99d64587c1" providerId="ADAL" clId="{F632615B-A80E-448A-9784-C750FFCFBCEE}" dt="2024-08-08T01:35:54.076" v="322" actId="478"/>
          <ac:spMkLst>
            <pc:docMk/>
            <pc:sldMk cId="4278126900" sldId="329"/>
            <ac:spMk id="416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1.331" v="215" actId="478"/>
          <ac:spMkLst>
            <pc:docMk/>
            <pc:sldMk cId="4278126900" sldId="329"/>
            <ac:spMk id="42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37:02.436" v="365" actId="1076"/>
          <ac:spMkLst>
            <pc:docMk/>
            <pc:sldMk cId="4278126900" sldId="329"/>
            <ac:spMk id="42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9.467" v="223" actId="478"/>
          <ac:spMkLst>
            <pc:docMk/>
            <pc:sldMk cId="4278126900" sldId="329"/>
            <ac:spMk id="422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8.673" v="222" actId="478"/>
          <ac:spMkLst>
            <pc:docMk/>
            <pc:sldMk cId="4278126900" sldId="329"/>
            <ac:spMk id="42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2.665" v="216" actId="478"/>
          <ac:spMkLst>
            <pc:docMk/>
            <pc:sldMk cId="4278126900" sldId="329"/>
            <ac:spMk id="42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4.101" v="218" actId="478"/>
          <ac:spMkLst>
            <pc:docMk/>
            <pc:sldMk cId="4278126900" sldId="329"/>
            <ac:spMk id="426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1:32:11.519" v="256" actId="478"/>
          <ac:spMkLst>
            <pc:docMk/>
            <pc:sldMk cId="4278126900" sldId="329"/>
            <ac:spMk id="42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36:55.528" v="361" actId="1035"/>
          <ac:spMkLst>
            <pc:docMk/>
            <pc:sldMk cId="4278126900" sldId="329"/>
            <ac:spMk id="428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50:15.836" v="694" actId="1076"/>
          <ac:grpSpMkLst>
            <pc:docMk/>
            <pc:sldMk cId="4278126900" sldId="329"/>
            <ac:grpSpMk id="34" creationId="{79B6F924-E77C-4A67-867A-FAED31421B3D}"/>
          </ac:grpSpMkLst>
        </pc:grpChg>
        <pc:grpChg chg="add mod">
          <ac:chgData name="HUSSAIN, SYED NAVEEL" userId="c61e1c17-8c12-41af-b2ae-5a99d64587c1" providerId="ADAL" clId="{F632615B-A80E-448A-9784-C750FFCFBCEE}" dt="2024-08-08T01:50:44.139" v="698" actId="1076"/>
          <ac:grpSpMkLst>
            <pc:docMk/>
            <pc:sldMk cId="4278126900" sldId="329"/>
            <ac:grpSpMk id="45" creationId="{D54EF505-0E6B-4C0A-B477-A07B40BF7698}"/>
          </ac:grpSpMkLst>
        </pc:grpChg>
        <pc:grpChg chg="add mod">
          <ac:chgData name="HUSSAIN, SYED NAVEEL" userId="c61e1c17-8c12-41af-b2ae-5a99d64587c1" providerId="ADAL" clId="{F632615B-A80E-448A-9784-C750FFCFBCEE}" dt="2024-08-08T01:50:53.046" v="702" actId="1076"/>
          <ac:grpSpMkLst>
            <pc:docMk/>
            <pc:sldMk cId="4278126900" sldId="329"/>
            <ac:grpSpMk id="56" creationId="{696B5806-70CD-4F1A-957A-BEAC2F362F41}"/>
          </ac:grpSpMkLst>
        </pc:grpChg>
        <pc:picChg chg="add mod">
          <ac:chgData name="HUSSAIN, SYED NAVEEL" userId="c61e1c17-8c12-41af-b2ae-5a99d64587c1" providerId="ADAL" clId="{F632615B-A80E-448A-9784-C750FFCFBCEE}" dt="2024-08-08T01:37:03.794" v="366" actId="14100"/>
          <ac:picMkLst>
            <pc:docMk/>
            <pc:sldMk cId="4278126900" sldId="329"/>
            <ac:picMk id="19" creationId="{C9D5A0C7-5528-4667-93A2-1A007CEB0D9A}"/>
          </ac:picMkLst>
        </pc:picChg>
        <pc:picChg chg="del">
          <ac:chgData name="HUSSAIN, SYED NAVEEL" userId="c61e1c17-8c12-41af-b2ae-5a99d64587c1" providerId="ADAL" clId="{F632615B-A80E-448A-9784-C750FFCFBCEE}" dt="2024-08-08T01:31:10.202" v="224" actId="478"/>
          <ac:picMkLst>
            <pc:docMk/>
            <pc:sldMk cId="4278126900" sldId="329"/>
            <ac:picMk id="417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1:31:07.624" v="221" actId="478"/>
          <ac:picMkLst>
            <pc:docMk/>
            <pc:sldMk cId="4278126900" sldId="329"/>
            <ac:picMk id="418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1:31:03.157" v="217" actId="478"/>
          <ac:picMkLst>
            <pc:docMk/>
            <pc:sldMk cId="4278126900" sldId="329"/>
            <ac:picMk id="419" creationId="{00000000-0000-0000-0000-000000000000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1:53:32.842" v="721" actId="1076"/>
        <pc:sldMkLst>
          <pc:docMk/>
          <pc:sldMk cId="1889021091" sldId="330"/>
        </pc:sldMkLst>
        <pc:spChg chg="mod">
          <ac:chgData name="HUSSAIN, SYED NAVEEL" userId="c61e1c17-8c12-41af-b2ae-5a99d64587c1" providerId="ADAL" clId="{F632615B-A80E-448A-9784-C750FFCFBCEE}" dt="2024-08-08T01:37:19.321" v="371" actId="20577"/>
          <ac:spMkLst>
            <pc:docMk/>
            <pc:sldMk cId="1889021091" sldId="330"/>
            <ac:spMk id="12" creationId="{166B87A0-896E-4686-BA42-B9F9A45A3467}"/>
          </ac:spMkLst>
        </pc:spChg>
        <pc:spChg chg="add mod">
          <ac:chgData name="HUSSAIN, SYED NAVEEL" userId="c61e1c17-8c12-41af-b2ae-5a99d64587c1" providerId="ADAL" clId="{F632615B-A80E-448A-9784-C750FFCFBCEE}" dt="2024-08-08T01:41:18.802" v="525" actId="20577"/>
          <ac:spMkLst>
            <pc:docMk/>
            <pc:sldMk cId="1889021091" sldId="330"/>
            <ac:spMk id="14" creationId="{8FE78B24-EB42-4838-9452-3CCEAC67C743}"/>
          </ac:spMkLst>
        </pc:spChg>
        <pc:spChg chg="add del mod">
          <ac:chgData name="HUSSAIN, SYED NAVEEL" userId="c61e1c17-8c12-41af-b2ae-5a99d64587c1" providerId="ADAL" clId="{F632615B-A80E-448A-9784-C750FFCFBCEE}" dt="2024-08-08T01:53:22.033" v="718" actId="478"/>
          <ac:spMkLst>
            <pc:docMk/>
            <pc:sldMk cId="1889021091" sldId="330"/>
            <ac:spMk id="15" creationId="{C6805C4E-F3FA-4529-ABC0-97E4EB9E436E}"/>
          </ac:spMkLst>
        </pc:spChg>
        <pc:spChg chg="add mod">
          <ac:chgData name="HUSSAIN, SYED NAVEEL" userId="c61e1c17-8c12-41af-b2ae-5a99d64587c1" providerId="ADAL" clId="{F632615B-A80E-448A-9784-C750FFCFBCEE}" dt="2024-08-08T01:41:39.168" v="534" actId="20577"/>
          <ac:spMkLst>
            <pc:docMk/>
            <pc:sldMk cId="1889021091" sldId="330"/>
            <ac:spMk id="16" creationId="{252C1540-C559-47EA-885C-A7A2E7B8A9A9}"/>
          </ac:spMkLst>
        </pc:spChg>
        <pc:spChg chg="add del mod">
          <ac:chgData name="HUSSAIN, SYED NAVEEL" userId="c61e1c17-8c12-41af-b2ae-5a99d64587c1" providerId="ADAL" clId="{F632615B-A80E-448A-9784-C750FFCFBCEE}" dt="2024-08-08T01:53:13.692" v="716" actId="478"/>
          <ac:spMkLst>
            <pc:docMk/>
            <pc:sldMk cId="1889021091" sldId="330"/>
            <ac:spMk id="17" creationId="{D2F22067-956E-4DB6-A959-AB474AE3E59E}"/>
          </ac:spMkLst>
        </pc:spChg>
        <pc:spChg chg="mod">
          <ac:chgData name="HUSSAIN, SYED NAVEEL" userId="c61e1c17-8c12-41af-b2ae-5a99d64587c1" providerId="ADAL" clId="{F632615B-A80E-448A-9784-C750FFCFBCEE}" dt="2024-08-08T01:52:55.422" v="707" actId="208"/>
          <ac:spMkLst>
            <pc:docMk/>
            <pc:sldMk cId="1889021091" sldId="330"/>
            <ac:spMk id="20" creationId="{9B39B284-B762-4EE5-9D7B-B6C98DA9225D}"/>
          </ac:spMkLst>
        </pc:spChg>
        <pc:spChg chg="mod">
          <ac:chgData name="HUSSAIN, SYED NAVEEL" userId="c61e1c17-8c12-41af-b2ae-5a99d64587c1" providerId="ADAL" clId="{F632615B-A80E-448A-9784-C750FFCFBCEE}" dt="2024-08-08T01:52:41.644" v="703"/>
          <ac:spMkLst>
            <pc:docMk/>
            <pc:sldMk cId="1889021091" sldId="330"/>
            <ac:spMk id="21" creationId="{E5BAD209-0384-45CE-B73B-037623100503}"/>
          </ac:spMkLst>
        </pc:spChg>
        <pc:spChg chg="mod">
          <ac:chgData name="HUSSAIN, SYED NAVEEL" userId="c61e1c17-8c12-41af-b2ae-5a99d64587c1" providerId="ADAL" clId="{F632615B-A80E-448A-9784-C750FFCFBCEE}" dt="2024-08-08T01:39:25.114" v="423" actId="13926"/>
          <ac:spMkLst>
            <pc:docMk/>
            <pc:sldMk cId="1889021091" sldId="330"/>
            <ac:spMk id="22" creationId="{CD210537-DF06-4122-B64A-00B0872D10FD}"/>
          </ac:spMkLst>
        </pc:spChg>
        <pc:spChg chg="mod">
          <ac:chgData name="HUSSAIN, SYED NAVEEL" userId="c61e1c17-8c12-41af-b2ae-5a99d64587c1" providerId="ADAL" clId="{F632615B-A80E-448A-9784-C750FFCFBCEE}" dt="2024-08-08T01:53:07.437" v="710"/>
          <ac:spMkLst>
            <pc:docMk/>
            <pc:sldMk cId="1889021091" sldId="330"/>
            <ac:spMk id="24" creationId="{8EDD678B-633C-4D9D-A59C-B3D364906D90}"/>
          </ac:spMkLst>
        </pc:spChg>
        <pc:spChg chg="mod">
          <ac:chgData name="HUSSAIN, SYED NAVEEL" userId="c61e1c17-8c12-41af-b2ae-5a99d64587c1" providerId="ADAL" clId="{F632615B-A80E-448A-9784-C750FFCFBCEE}" dt="2024-08-08T01:53:07.437" v="710"/>
          <ac:spMkLst>
            <pc:docMk/>
            <pc:sldMk cId="1889021091" sldId="330"/>
            <ac:spMk id="25" creationId="{69C89892-E0F9-4D46-BDFD-9FAABD5D7739}"/>
          </ac:spMkLst>
        </pc:spChg>
        <pc:spChg chg="mod">
          <ac:chgData name="HUSSAIN, SYED NAVEEL" userId="c61e1c17-8c12-41af-b2ae-5a99d64587c1" providerId="ADAL" clId="{F632615B-A80E-448A-9784-C750FFCFBCEE}" dt="2024-08-08T01:39:38.769" v="426" actId="5793"/>
          <ac:spMkLst>
            <pc:docMk/>
            <pc:sldMk cId="1889021091" sldId="330"/>
            <ac:spMk id="26" creationId="{131D437C-EB9E-47AF-A07B-CB89EA6586FC}"/>
          </ac:spMkLst>
        </pc:spChg>
        <pc:spChg chg="mod">
          <ac:chgData name="HUSSAIN, SYED NAVEEL" userId="c61e1c17-8c12-41af-b2ae-5a99d64587c1" providerId="ADAL" clId="{F632615B-A80E-448A-9784-C750FFCFBCEE}" dt="2024-08-08T01:40:48.627" v="439" actId="5793"/>
          <ac:spMkLst>
            <pc:docMk/>
            <pc:sldMk cId="1889021091" sldId="330"/>
            <ac:spMk id="28" creationId="{39098D31-319A-4A65-B7BD-A2887E001038}"/>
          </ac:spMkLst>
        </pc:spChg>
        <pc:spChg chg="del mod">
          <ac:chgData name="HUSSAIN, SYED NAVEEL" userId="c61e1c17-8c12-41af-b2ae-5a99d64587c1" providerId="ADAL" clId="{F632615B-A80E-448A-9784-C750FFCFBCEE}" dt="2024-08-08T01:53:27.367" v="720" actId="478"/>
          <ac:spMkLst>
            <pc:docMk/>
            <pc:sldMk cId="1889021091" sldId="330"/>
            <ac:spMk id="29" creationId="{3117D07E-24CB-4AEB-955B-5EA157BFEF40}"/>
          </ac:spMkLst>
        </pc:spChg>
        <pc:spChg chg="mod">
          <ac:chgData name="HUSSAIN, SYED NAVEEL" userId="c61e1c17-8c12-41af-b2ae-5a99d64587c1" providerId="ADAL" clId="{F632615B-A80E-448A-9784-C750FFCFBCEE}" dt="2024-08-08T01:53:07.611" v="711"/>
          <ac:spMkLst>
            <pc:docMk/>
            <pc:sldMk cId="1889021091" sldId="330"/>
            <ac:spMk id="30" creationId="{AEBB33CE-07B6-4997-80F7-3568EC9E97C7}"/>
          </ac:spMkLst>
        </pc:spChg>
        <pc:spChg chg="mod">
          <ac:chgData name="HUSSAIN, SYED NAVEEL" userId="c61e1c17-8c12-41af-b2ae-5a99d64587c1" providerId="ADAL" clId="{F632615B-A80E-448A-9784-C750FFCFBCEE}" dt="2024-08-08T01:53:07.611" v="711"/>
          <ac:spMkLst>
            <pc:docMk/>
            <pc:sldMk cId="1889021091" sldId="330"/>
            <ac:spMk id="31" creationId="{AFC32EC5-2742-4E90-9663-27BDC7825590}"/>
          </ac:spMkLst>
        </pc:spChg>
        <pc:spChg chg="del mod">
          <ac:chgData name="HUSSAIN, SYED NAVEEL" userId="c61e1c17-8c12-41af-b2ae-5a99d64587c1" providerId="ADAL" clId="{F632615B-A80E-448A-9784-C750FFCFBCEE}" dt="2024-08-08T01:53:09.705" v="714" actId="478"/>
          <ac:spMkLst>
            <pc:docMk/>
            <pc:sldMk cId="1889021091" sldId="330"/>
            <ac:spMk id="32" creationId="{F9AD0956-18AA-4F05-8F81-3507516D5EE7}"/>
          </ac:spMkLst>
        </pc:spChg>
        <pc:spChg chg="del mod">
          <ac:chgData name="HUSSAIN, SYED NAVEEL" userId="c61e1c17-8c12-41af-b2ae-5a99d64587c1" providerId="ADAL" clId="{F632615B-A80E-448A-9784-C750FFCFBCEE}" dt="2024-08-08T01:53:02.305" v="708" actId="478"/>
          <ac:spMkLst>
            <pc:docMk/>
            <pc:sldMk cId="1889021091" sldId="330"/>
            <ac:spMk id="33" creationId="{86E9CCDE-BCC4-47FB-97DA-CC4829F2A665}"/>
          </ac:spMkLst>
        </pc:spChg>
        <pc:spChg chg="mod">
          <ac:chgData name="HUSSAIN, SYED NAVEEL" userId="c61e1c17-8c12-41af-b2ae-5a99d64587c1" providerId="ADAL" clId="{F632615B-A80E-448A-9784-C750FFCFBCEE}" dt="2024-08-08T01:53:07.776" v="712"/>
          <ac:spMkLst>
            <pc:docMk/>
            <pc:sldMk cId="1889021091" sldId="330"/>
            <ac:spMk id="35" creationId="{71A0D9B5-2BBF-4167-B52F-465F9AE28F83}"/>
          </ac:spMkLst>
        </pc:spChg>
        <pc:spChg chg="mod">
          <ac:chgData name="HUSSAIN, SYED NAVEEL" userId="c61e1c17-8c12-41af-b2ae-5a99d64587c1" providerId="ADAL" clId="{F632615B-A80E-448A-9784-C750FFCFBCEE}" dt="2024-08-08T01:53:07.776" v="712"/>
          <ac:spMkLst>
            <pc:docMk/>
            <pc:sldMk cId="1889021091" sldId="330"/>
            <ac:spMk id="36" creationId="{53F6EED3-73AE-4CEC-A78C-C010260B74EC}"/>
          </ac:spMkLst>
        </pc:spChg>
        <pc:spChg chg="mod">
          <ac:chgData name="HUSSAIN, SYED NAVEEL" userId="c61e1c17-8c12-41af-b2ae-5a99d64587c1" providerId="ADAL" clId="{F632615B-A80E-448A-9784-C750FFCFBCEE}" dt="2024-08-08T01:53:08.064" v="713"/>
          <ac:spMkLst>
            <pc:docMk/>
            <pc:sldMk cId="1889021091" sldId="330"/>
            <ac:spMk id="38" creationId="{EA575D9C-21CA-4FA1-922E-8C8E43904AA0}"/>
          </ac:spMkLst>
        </pc:spChg>
        <pc:spChg chg="mod">
          <ac:chgData name="HUSSAIN, SYED NAVEEL" userId="c61e1c17-8c12-41af-b2ae-5a99d64587c1" providerId="ADAL" clId="{F632615B-A80E-448A-9784-C750FFCFBCEE}" dt="2024-08-08T01:53:08.064" v="713"/>
          <ac:spMkLst>
            <pc:docMk/>
            <pc:sldMk cId="1889021091" sldId="330"/>
            <ac:spMk id="39" creationId="{B5336C15-8B27-4F6F-95F7-FD24A808B95C}"/>
          </ac:spMkLst>
        </pc:spChg>
        <pc:spChg chg="mod">
          <ac:chgData name="HUSSAIN, SYED NAVEEL" userId="c61e1c17-8c12-41af-b2ae-5a99d64587c1" providerId="ADAL" clId="{F632615B-A80E-448A-9784-C750FFCFBCEE}" dt="2024-08-08T01:37:41.756" v="387" actId="14100"/>
          <ac:spMkLst>
            <pc:docMk/>
            <pc:sldMk cId="1889021091" sldId="330"/>
            <ac:spMk id="421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53:04.420" v="709" actId="1076"/>
          <ac:grpSpMkLst>
            <pc:docMk/>
            <pc:sldMk cId="1889021091" sldId="330"/>
            <ac:grpSpMk id="18" creationId="{087BB5B2-E71F-4DFD-B905-78446C4EDF06}"/>
          </ac:grpSpMkLst>
        </pc:grpChg>
        <pc:grpChg chg="add mod">
          <ac:chgData name="HUSSAIN, SYED NAVEEL" userId="c61e1c17-8c12-41af-b2ae-5a99d64587c1" providerId="ADAL" clId="{F632615B-A80E-448A-9784-C750FFCFBCEE}" dt="2024-08-08T01:53:32.842" v="721" actId="1076"/>
          <ac:grpSpMkLst>
            <pc:docMk/>
            <pc:sldMk cId="1889021091" sldId="330"/>
            <ac:grpSpMk id="23" creationId="{CE642332-4464-41DE-91D1-A0D1D8012B69}"/>
          </ac:grpSpMkLst>
        </pc:grpChg>
        <pc:grpChg chg="add mod">
          <ac:chgData name="HUSSAIN, SYED NAVEEL" userId="c61e1c17-8c12-41af-b2ae-5a99d64587c1" providerId="ADAL" clId="{F632615B-A80E-448A-9784-C750FFCFBCEE}" dt="2024-08-08T01:53:24.773" v="719" actId="1076"/>
          <ac:grpSpMkLst>
            <pc:docMk/>
            <pc:sldMk cId="1889021091" sldId="330"/>
            <ac:grpSpMk id="27" creationId="{EB370246-297D-428F-8991-9BDD6B89E6C1}"/>
          </ac:grpSpMkLst>
        </pc:grpChg>
        <pc:grpChg chg="add mod">
          <ac:chgData name="HUSSAIN, SYED NAVEEL" userId="c61e1c17-8c12-41af-b2ae-5a99d64587c1" providerId="ADAL" clId="{F632615B-A80E-448A-9784-C750FFCFBCEE}" dt="2024-08-08T01:53:20.306" v="717" actId="1076"/>
          <ac:grpSpMkLst>
            <pc:docMk/>
            <pc:sldMk cId="1889021091" sldId="330"/>
            <ac:grpSpMk id="34" creationId="{72E923FB-3BC5-4C38-8619-AF94ECEE912D}"/>
          </ac:grpSpMkLst>
        </pc:grpChg>
        <pc:grpChg chg="add mod">
          <ac:chgData name="HUSSAIN, SYED NAVEEL" userId="c61e1c17-8c12-41af-b2ae-5a99d64587c1" providerId="ADAL" clId="{F632615B-A80E-448A-9784-C750FFCFBCEE}" dt="2024-08-08T01:53:12.605" v="715" actId="1076"/>
          <ac:grpSpMkLst>
            <pc:docMk/>
            <pc:sldMk cId="1889021091" sldId="330"/>
            <ac:grpSpMk id="37" creationId="{0B9BFEEA-6D69-49A7-983A-BD05C9130F85}"/>
          </ac:grpSpMkLst>
        </pc:grpChg>
        <pc:picChg chg="add mod">
          <ac:chgData name="HUSSAIN, SYED NAVEEL" userId="c61e1c17-8c12-41af-b2ae-5a99d64587c1" providerId="ADAL" clId="{F632615B-A80E-448A-9784-C750FFCFBCEE}" dt="2024-08-08T01:52:44.396" v="705" actId="1076"/>
          <ac:picMkLst>
            <pc:docMk/>
            <pc:sldMk cId="1889021091" sldId="330"/>
            <ac:picMk id="13" creationId="{5D2C3A30-D49C-4A63-A9B8-350CDADA523E}"/>
          </ac:picMkLst>
        </pc:picChg>
        <pc:picChg chg="del">
          <ac:chgData name="HUSSAIN, SYED NAVEEL" userId="c61e1c17-8c12-41af-b2ae-5a99d64587c1" providerId="ADAL" clId="{F632615B-A80E-448A-9784-C750FFCFBCEE}" dt="2024-08-08T01:37:16.954" v="368" actId="478"/>
          <ac:picMkLst>
            <pc:docMk/>
            <pc:sldMk cId="1889021091" sldId="330"/>
            <ac:picMk id="19" creationId="{C9D5A0C7-5528-4667-93A2-1A007CEB0D9A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1:48:52.175" v="690" actId="1037"/>
        <pc:sldMkLst>
          <pc:docMk/>
          <pc:sldMk cId="1676485247" sldId="331"/>
        </pc:sldMkLst>
        <pc:spChg chg="mod">
          <ac:chgData name="HUSSAIN, SYED NAVEEL" userId="c61e1c17-8c12-41af-b2ae-5a99d64587c1" providerId="ADAL" clId="{F632615B-A80E-448A-9784-C750FFCFBCEE}" dt="2024-08-08T01:48:52.175" v="690" actId="1037"/>
          <ac:spMkLst>
            <pc:docMk/>
            <pc:sldMk cId="1676485247" sldId="331"/>
            <ac:spMk id="14" creationId="{8FE78B24-EB42-4838-9452-3CCEAC67C743}"/>
          </ac:spMkLst>
        </pc:spChg>
        <pc:spChg chg="del">
          <ac:chgData name="HUSSAIN, SYED NAVEEL" userId="c61e1c17-8c12-41af-b2ae-5a99d64587c1" providerId="ADAL" clId="{F632615B-A80E-448A-9784-C750FFCFBCEE}" dt="2024-08-08T01:48:24.388" v="677" actId="478"/>
          <ac:spMkLst>
            <pc:docMk/>
            <pc:sldMk cId="1676485247" sldId="331"/>
            <ac:spMk id="15" creationId="{C6805C4E-F3FA-4529-ABC0-97E4EB9E436E}"/>
          </ac:spMkLst>
        </pc:spChg>
        <pc:spChg chg="mod">
          <ac:chgData name="HUSSAIN, SYED NAVEEL" userId="c61e1c17-8c12-41af-b2ae-5a99d64587c1" providerId="ADAL" clId="{F632615B-A80E-448A-9784-C750FFCFBCEE}" dt="2024-08-08T01:44:43.345" v="662" actId="5793"/>
          <ac:spMkLst>
            <pc:docMk/>
            <pc:sldMk cId="1676485247" sldId="331"/>
            <ac:spMk id="16" creationId="{252C1540-C559-47EA-885C-A7A2E7B8A9A9}"/>
          </ac:spMkLst>
        </pc:spChg>
        <pc:spChg chg="del mod">
          <ac:chgData name="HUSSAIN, SYED NAVEEL" userId="c61e1c17-8c12-41af-b2ae-5a99d64587c1" providerId="ADAL" clId="{F632615B-A80E-448A-9784-C750FFCFBCEE}" dt="2024-08-08T01:48:15.176" v="674" actId="478"/>
          <ac:spMkLst>
            <pc:docMk/>
            <pc:sldMk cId="1676485247" sldId="331"/>
            <ac:spMk id="17" creationId="{D2F22067-956E-4DB6-A959-AB474AE3E59E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0" creationId="{EE56567F-4F7F-48FD-873E-9ECCD1446B97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1" creationId="{D39D81E1-E480-484D-8F53-145D9BCE170E}"/>
          </ac:spMkLst>
        </pc:spChg>
        <pc:spChg chg="mod">
          <ac:chgData name="HUSSAIN, SYED NAVEEL" userId="c61e1c17-8c12-41af-b2ae-5a99d64587c1" providerId="ADAL" clId="{F632615B-A80E-448A-9784-C750FFCFBCEE}" dt="2024-08-08T01:42:45.509" v="576" actId="20577"/>
          <ac:spMkLst>
            <pc:docMk/>
            <pc:sldMk cId="1676485247" sldId="331"/>
            <ac:spMk id="22" creationId="{CD210537-DF06-4122-B64A-00B0872D10FD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3" creationId="{378F6F8B-4342-4163-A2F5-1E9BA3F110E6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4" creationId="{2F07E0BA-9609-4EAA-B078-53320179273F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5" creationId="{B2D7832D-6AD3-452B-84BB-7B7B84E78464}"/>
          </ac:spMkLst>
        </pc:spChg>
        <pc:spChg chg="del">
          <ac:chgData name="HUSSAIN, SYED NAVEEL" userId="c61e1c17-8c12-41af-b2ae-5a99d64587c1" providerId="ADAL" clId="{F632615B-A80E-448A-9784-C750FFCFBCEE}" dt="2024-08-08T01:42:31.399" v="559" actId="478"/>
          <ac:spMkLst>
            <pc:docMk/>
            <pc:sldMk cId="1676485247" sldId="331"/>
            <ac:spMk id="26" creationId="{131D437C-EB9E-47AF-A07B-CB89EA6586FC}"/>
          </ac:spMkLst>
        </pc:spChg>
        <pc:spChg chg="mod">
          <ac:chgData name="HUSSAIN, SYED NAVEEL" userId="c61e1c17-8c12-41af-b2ae-5a99d64587c1" providerId="ADAL" clId="{F632615B-A80E-448A-9784-C750FFCFBCEE}" dt="2024-08-08T01:47:44.845" v="667" actId="1076"/>
          <ac:spMkLst>
            <pc:docMk/>
            <pc:sldMk cId="1676485247" sldId="331"/>
            <ac:spMk id="28" creationId="{39098D31-319A-4A65-B7BD-A2887E001038}"/>
          </ac:spMkLst>
        </pc:spChg>
        <pc:spChg chg="del">
          <ac:chgData name="HUSSAIN, SYED NAVEEL" userId="c61e1c17-8c12-41af-b2ae-5a99d64587c1" providerId="ADAL" clId="{F632615B-A80E-448A-9784-C750FFCFBCEE}" dt="2024-08-08T01:47:37.786" v="664" actId="478"/>
          <ac:spMkLst>
            <pc:docMk/>
            <pc:sldMk cId="1676485247" sldId="331"/>
            <ac:spMk id="29" creationId="{3117D07E-24CB-4AEB-955B-5EA157BFEF40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0" creationId="{F2919A7D-2702-45AB-9B60-E46317C61BBB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1" creationId="{4188371D-31D8-426E-99FB-7294BB4294AE}"/>
          </ac:spMkLst>
        </pc:spChg>
        <pc:spChg chg="del">
          <ac:chgData name="HUSSAIN, SYED NAVEEL" userId="c61e1c17-8c12-41af-b2ae-5a99d64587c1" providerId="ADAL" clId="{F632615B-A80E-448A-9784-C750FFCFBCEE}" dt="2024-08-08T01:42:32.909" v="560" actId="478"/>
          <ac:spMkLst>
            <pc:docMk/>
            <pc:sldMk cId="1676485247" sldId="331"/>
            <ac:spMk id="32" creationId="{F9AD0956-18AA-4F05-8F81-3507516D5EE7}"/>
          </ac:spMkLst>
        </pc:spChg>
        <pc:spChg chg="del mod">
          <ac:chgData name="HUSSAIN, SYED NAVEEL" userId="c61e1c17-8c12-41af-b2ae-5a99d64587c1" providerId="ADAL" clId="{F632615B-A80E-448A-9784-C750FFCFBCEE}" dt="2024-08-08T01:48:06.166" v="671" actId="478"/>
          <ac:spMkLst>
            <pc:docMk/>
            <pc:sldMk cId="1676485247" sldId="331"/>
            <ac:spMk id="33" creationId="{86E9CCDE-BCC4-47FB-97DA-CC4829F2A665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4" creationId="{1B6CB92D-B0D7-4073-AA98-9EFF76FB9A66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5" creationId="{760B06F8-087B-4F0B-AB02-4AD05806E691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6" creationId="{688CDF28-A62D-4C1D-8F34-3B08ED777ADA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38" creationId="{15A86748-38A6-4A71-B9F0-0F80E1B917C0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39" creationId="{D754E1C5-2818-48B0-B800-29CD913A9BDB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40" creationId="{6E23FD29-5C67-43AE-B552-BB8848F5FB68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41" creationId="{4C3A9A11-7EE2-4C37-A3FE-F9544AB7C494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42" creationId="{471F0428-980E-44D6-869C-FC3AADF6CCEA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4" creationId="{3467EEF4-5CDF-4106-A95A-D9133E8A0F28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5" creationId="{9245AB46-3384-4DA4-8E52-01C1B137703F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6" creationId="{3D955F6A-9D41-426D-9ECE-F2A4823D3773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7" creationId="{6D2D9F13-39C6-4755-881B-C8DFEED0420E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8" creationId="{912A9044-FF38-4D89-8CF9-2893D3CF5421}"/>
          </ac:spMkLst>
        </pc:spChg>
        <pc:spChg chg="mod">
          <ac:chgData name="HUSSAIN, SYED NAVEEL" userId="c61e1c17-8c12-41af-b2ae-5a99d64587c1" providerId="ADAL" clId="{F632615B-A80E-448A-9784-C750FFCFBCEE}" dt="2024-08-08T01:42:10.597" v="555" actId="14100"/>
          <ac:spMkLst>
            <pc:docMk/>
            <pc:sldMk cId="1676485247" sldId="331"/>
            <ac:spMk id="421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47:57.698" v="670" actId="1076"/>
          <ac:grpSpMkLst>
            <pc:docMk/>
            <pc:sldMk cId="1676485247" sldId="331"/>
            <ac:grpSpMk id="19" creationId="{96F5DA69-A20C-4C82-BAD9-A1890AB2F2D6}"/>
          </ac:grpSpMkLst>
        </pc:grpChg>
        <pc:grpChg chg="add mod">
          <ac:chgData name="HUSSAIN, SYED NAVEEL" userId="c61e1c17-8c12-41af-b2ae-5a99d64587c1" providerId="ADAL" clId="{F632615B-A80E-448A-9784-C750FFCFBCEE}" dt="2024-08-08T01:48:12.570" v="673" actId="1076"/>
          <ac:grpSpMkLst>
            <pc:docMk/>
            <pc:sldMk cId="1676485247" sldId="331"/>
            <ac:grpSpMk id="27" creationId="{6BD7EB94-4518-4619-B07F-75BD58EF3BF9}"/>
          </ac:grpSpMkLst>
        </pc:grpChg>
        <pc:grpChg chg="add mod">
          <ac:chgData name="HUSSAIN, SYED NAVEEL" userId="c61e1c17-8c12-41af-b2ae-5a99d64587c1" providerId="ADAL" clId="{F632615B-A80E-448A-9784-C750FFCFBCEE}" dt="2024-08-08T01:48:22.382" v="676" actId="1076"/>
          <ac:grpSpMkLst>
            <pc:docMk/>
            <pc:sldMk cId="1676485247" sldId="331"/>
            <ac:grpSpMk id="37" creationId="{2366A683-A90B-420E-882E-67D83BCC73D5}"/>
          </ac:grpSpMkLst>
        </pc:grpChg>
        <pc:grpChg chg="add mod">
          <ac:chgData name="HUSSAIN, SYED NAVEEL" userId="c61e1c17-8c12-41af-b2ae-5a99d64587c1" providerId="ADAL" clId="{F632615B-A80E-448A-9784-C750FFCFBCEE}" dt="2024-08-08T01:48:36.254" v="679" actId="1076"/>
          <ac:grpSpMkLst>
            <pc:docMk/>
            <pc:sldMk cId="1676485247" sldId="331"/>
            <ac:grpSpMk id="43" creationId="{DF0300C2-B117-4CDE-A309-B51723C5F46E}"/>
          </ac:grpSpMkLst>
        </pc:grpChg>
        <pc:picChg chg="del">
          <ac:chgData name="HUSSAIN, SYED NAVEEL" userId="c61e1c17-8c12-41af-b2ae-5a99d64587c1" providerId="ADAL" clId="{F632615B-A80E-448A-9784-C750FFCFBCEE}" dt="2024-08-08T01:41:54.498" v="536" actId="478"/>
          <ac:picMkLst>
            <pc:docMk/>
            <pc:sldMk cId="1676485247" sldId="331"/>
            <ac:picMk id="13" creationId="{5D2C3A30-D49C-4A63-A9B8-350CDADA523E}"/>
          </ac:picMkLst>
        </pc:picChg>
        <pc:picChg chg="add mod">
          <ac:chgData name="HUSSAIN, SYED NAVEEL" userId="c61e1c17-8c12-41af-b2ae-5a99d64587c1" providerId="ADAL" clId="{F632615B-A80E-448A-9784-C750FFCFBCEE}" dt="2024-08-08T01:42:01.163" v="539" actId="14100"/>
          <ac:picMkLst>
            <pc:docMk/>
            <pc:sldMk cId="1676485247" sldId="331"/>
            <ac:picMk id="18" creationId="{4112A2AE-44E9-4E8C-AC9F-35CC49F80C7B}"/>
          </ac:picMkLst>
        </pc:picChg>
      </pc:sldChg>
      <pc:sldChg chg="addSp delSp modSp add del mod ord modNotes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332"/>
        </pc:sldMkLst>
        <pc:spChg chg="add del mod">
          <ac:chgData name="HUSSAIN, SYED NAVEEL" userId="c61e1c17-8c12-41af-b2ae-5a99d64587c1" providerId="ADAL" clId="{F632615B-A80E-448A-9784-C750FFCFBCEE}" dt="2024-08-08T01:57:21.801" v="791" actId="478"/>
          <ac:spMkLst>
            <pc:docMk/>
            <pc:sldMk cId="0" sldId="332"/>
            <ac:spMk id="3" creationId="{2B866743-CA8C-4ED1-B98B-13994D7E9C04}"/>
          </ac:spMkLst>
        </pc:spChg>
        <pc:spChg chg="add del mod">
          <ac:chgData name="HUSSAIN, SYED NAVEEL" userId="c61e1c17-8c12-41af-b2ae-5a99d64587c1" providerId="ADAL" clId="{F632615B-A80E-448A-9784-C750FFCFBCEE}" dt="2024-08-08T01:57:24.643" v="792" actId="478"/>
          <ac:spMkLst>
            <pc:docMk/>
            <pc:sldMk cId="0" sldId="332"/>
            <ac:spMk id="5" creationId="{E5054FC4-047D-4804-BFE2-A6EE9577B784}"/>
          </ac:spMkLst>
        </pc:spChg>
        <pc:spChg chg="mod">
          <ac:chgData name="HUSSAIN, SYED NAVEEL" userId="c61e1c17-8c12-41af-b2ae-5a99d64587c1" providerId="ADAL" clId="{F632615B-A80E-448A-9784-C750FFCFBCEE}" dt="2024-08-08T02:07:25.203" v="834" actId="20577"/>
          <ac:spMkLst>
            <pc:docMk/>
            <pc:sldMk cId="0" sldId="332"/>
            <ac:spMk id="25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57:15.818" v="789" actId="478"/>
          <ac:spMkLst>
            <pc:docMk/>
            <pc:sldMk cId="0" sldId="332"/>
            <ac:spMk id="25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04:53.680" v="804"/>
          <ac:spMkLst>
            <pc:docMk/>
            <pc:sldMk cId="0" sldId="332"/>
            <ac:spMk id="25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32.691" v="794" actId="1076"/>
          <ac:spMkLst>
            <pc:docMk/>
            <pc:sldMk cId="0" sldId="332"/>
            <ac:spMk id="25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41.437" v="797" actId="164"/>
          <ac:spMkLst>
            <pc:docMk/>
            <pc:sldMk cId="0" sldId="332"/>
            <ac:spMk id="26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52.901" v="799" actId="164"/>
          <ac:spMkLst>
            <pc:docMk/>
            <pc:sldMk cId="0" sldId="332"/>
            <ac:spMk id="26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56.778" v="800" actId="164"/>
          <ac:spMkLst>
            <pc:docMk/>
            <pc:sldMk cId="0" sldId="332"/>
            <ac:spMk id="26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7.360" v="803" actId="164"/>
          <ac:spMkLst>
            <pc:docMk/>
            <pc:sldMk cId="0" sldId="332"/>
            <ac:spMk id="26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4.318" v="802" actId="164"/>
          <ac:spMkLst>
            <pc:docMk/>
            <pc:sldMk cId="0" sldId="332"/>
            <ac:spMk id="26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1.095" v="801" actId="164"/>
          <ac:spMkLst>
            <pc:docMk/>
            <pc:sldMk cId="0" sldId="332"/>
            <ac:spMk id="26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52.901" v="799" actId="164"/>
          <ac:spMkLst>
            <pc:docMk/>
            <pc:sldMk cId="0" sldId="332"/>
            <ac:spMk id="28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4.318" v="802" actId="164"/>
          <ac:spMkLst>
            <pc:docMk/>
            <pc:sldMk cId="0" sldId="332"/>
            <ac:spMk id="304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57:44.238" v="798" actId="1076"/>
          <ac:grpSpMkLst>
            <pc:docMk/>
            <pc:sldMk cId="0" sldId="332"/>
            <ac:grpSpMk id="6" creationId="{651A53D6-DA22-4C36-BAD0-DF8117A65C89}"/>
          </ac:grpSpMkLst>
        </pc:grpChg>
        <pc:grpChg chg="add mod">
          <ac:chgData name="HUSSAIN, SYED NAVEEL" userId="c61e1c17-8c12-41af-b2ae-5a99d64587c1" providerId="ADAL" clId="{F632615B-A80E-448A-9784-C750FFCFBCEE}" dt="2024-08-08T01:57:52.901" v="799" actId="164"/>
          <ac:grpSpMkLst>
            <pc:docMk/>
            <pc:sldMk cId="0" sldId="332"/>
            <ac:grpSpMk id="7" creationId="{7BAD25C2-1594-4FD5-8C20-B2B5E0E182AF}"/>
          </ac:grpSpMkLst>
        </pc:grpChg>
        <pc:grpChg chg="add mod">
          <ac:chgData name="HUSSAIN, SYED NAVEEL" userId="c61e1c17-8c12-41af-b2ae-5a99d64587c1" providerId="ADAL" clId="{F632615B-A80E-448A-9784-C750FFCFBCEE}" dt="2024-08-08T01:57:56.778" v="800" actId="164"/>
          <ac:grpSpMkLst>
            <pc:docMk/>
            <pc:sldMk cId="0" sldId="332"/>
            <ac:grpSpMk id="8" creationId="{5B827C07-674C-45A0-A093-CA51B8172B48}"/>
          </ac:grpSpMkLst>
        </pc:grpChg>
        <pc:grpChg chg="add mod">
          <ac:chgData name="HUSSAIN, SYED NAVEEL" userId="c61e1c17-8c12-41af-b2ae-5a99d64587c1" providerId="ADAL" clId="{F632615B-A80E-448A-9784-C750FFCFBCEE}" dt="2024-08-08T01:58:01.095" v="801" actId="164"/>
          <ac:grpSpMkLst>
            <pc:docMk/>
            <pc:sldMk cId="0" sldId="332"/>
            <ac:grpSpMk id="9" creationId="{87BC9C22-17D6-4D4D-8B2F-C6C79AB845E8}"/>
          </ac:grpSpMkLst>
        </pc:grpChg>
        <pc:grpChg chg="add mod">
          <ac:chgData name="HUSSAIN, SYED NAVEEL" userId="c61e1c17-8c12-41af-b2ae-5a99d64587c1" providerId="ADAL" clId="{F632615B-A80E-448A-9784-C750FFCFBCEE}" dt="2024-08-08T01:58:04.318" v="802" actId="164"/>
          <ac:grpSpMkLst>
            <pc:docMk/>
            <pc:sldMk cId="0" sldId="332"/>
            <ac:grpSpMk id="10" creationId="{5B8DD434-BE11-4837-AD7E-E419EAE50AD4}"/>
          </ac:grpSpMkLst>
        </pc:grpChg>
        <pc:grpChg chg="add mod">
          <ac:chgData name="HUSSAIN, SYED NAVEEL" userId="c61e1c17-8c12-41af-b2ae-5a99d64587c1" providerId="ADAL" clId="{F632615B-A80E-448A-9784-C750FFCFBCEE}" dt="2024-08-08T01:58:07.360" v="803" actId="164"/>
          <ac:grpSpMkLst>
            <pc:docMk/>
            <pc:sldMk cId="0" sldId="332"/>
            <ac:grpSpMk id="11" creationId="{D962189E-F7B9-453B-8FBA-B25F7826F46C}"/>
          </ac:grpSpMkLst>
        </pc:grpChg>
        <pc:grpChg chg="mod">
          <ac:chgData name="HUSSAIN, SYED NAVEEL" userId="c61e1c17-8c12-41af-b2ae-5a99d64587c1" providerId="ADAL" clId="{F632615B-A80E-448A-9784-C750FFCFBCEE}" dt="2024-08-08T01:57:41.437" v="797" actId="164"/>
          <ac:grpSpMkLst>
            <pc:docMk/>
            <pc:sldMk cId="0" sldId="332"/>
            <ac:grpSpMk id="266" creationId="{00000000-0000-0000-0000-000000000000}"/>
          </ac:grpSpMkLst>
        </pc:grpChg>
        <pc:grpChg chg="mod">
          <ac:chgData name="HUSSAIN, SYED NAVEEL" userId="c61e1c17-8c12-41af-b2ae-5a99d64587c1" providerId="ADAL" clId="{F632615B-A80E-448A-9784-C750FFCFBCEE}" dt="2024-08-08T01:57:56.778" v="800" actId="164"/>
          <ac:grpSpMkLst>
            <pc:docMk/>
            <pc:sldMk cId="0" sldId="332"/>
            <ac:grpSpMk id="283" creationId="{00000000-0000-0000-0000-000000000000}"/>
          </ac:grpSpMkLst>
        </pc:grpChg>
        <pc:grpChg chg="mod">
          <ac:chgData name="HUSSAIN, SYED NAVEEL" userId="c61e1c17-8c12-41af-b2ae-5a99d64587c1" providerId="ADAL" clId="{F632615B-A80E-448A-9784-C750FFCFBCEE}" dt="2024-08-08T01:58:07.360" v="803" actId="164"/>
          <ac:grpSpMkLst>
            <pc:docMk/>
            <pc:sldMk cId="0" sldId="332"/>
            <ac:grpSpMk id="290" creationId="{00000000-0000-0000-0000-000000000000}"/>
          </ac:grpSpMkLst>
        </pc:grpChg>
        <pc:grpChg chg="mod">
          <ac:chgData name="HUSSAIN, SYED NAVEEL" userId="c61e1c17-8c12-41af-b2ae-5a99d64587c1" providerId="ADAL" clId="{F632615B-A80E-448A-9784-C750FFCFBCEE}" dt="2024-08-08T01:58:01.095" v="801" actId="164"/>
          <ac:grpSpMkLst>
            <pc:docMk/>
            <pc:sldMk cId="0" sldId="332"/>
            <ac:grpSpMk id="305" creationId="{00000000-0000-0000-0000-000000000000}"/>
          </ac:grpSpMkLst>
        </pc:grpChg>
      </pc:sldChg>
      <pc:sldChg chg="addSp delSp modSp add mod">
        <pc:chgData name="HUSSAIN, SYED NAVEEL" userId="c61e1c17-8c12-41af-b2ae-5a99d64587c1" providerId="ADAL" clId="{F632615B-A80E-448A-9784-C750FFCFBCEE}" dt="2024-08-08T02:40:25.768" v="1600" actId="14100"/>
        <pc:sldMkLst>
          <pc:docMk/>
          <pc:sldMk cId="694029006" sldId="333"/>
        </pc:sldMkLst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3" creationId="{AF326724-F0F6-43CF-B6CB-B71EFFF6D821}"/>
          </ac:spMkLst>
        </pc:spChg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5" creationId="{743A165B-11F4-4FBE-8503-083B4ED69731}"/>
          </ac:spMkLst>
        </pc:spChg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7" creationId="{5F8A7EDD-B208-422C-AD14-AA2EF283F250}"/>
          </ac:spMkLst>
        </pc:spChg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9" creationId="{CC302A8C-278A-4A81-9370-F34D7A24F8D0}"/>
          </ac:spMkLst>
        </pc:spChg>
        <pc:spChg chg="add del mod">
          <ac:chgData name="HUSSAIN, SYED NAVEEL" userId="c61e1c17-8c12-41af-b2ae-5a99d64587c1" providerId="ADAL" clId="{F632615B-A80E-448A-9784-C750FFCFBCEE}" dt="2024-08-08T02:38:01.374" v="1492" actId="478"/>
          <ac:spMkLst>
            <pc:docMk/>
            <pc:sldMk cId="694029006" sldId="333"/>
            <ac:spMk id="11" creationId="{0F897B19-8DC6-4F83-A7E9-1714BFE220D6}"/>
          </ac:spMkLst>
        </pc:spChg>
        <pc:spChg chg="add del mod">
          <ac:chgData name="HUSSAIN, SYED NAVEEL" userId="c61e1c17-8c12-41af-b2ae-5a99d64587c1" providerId="ADAL" clId="{F632615B-A80E-448A-9784-C750FFCFBCEE}" dt="2024-08-08T02:37:59.884" v="1491" actId="478"/>
          <ac:spMkLst>
            <pc:docMk/>
            <pc:sldMk cId="694029006" sldId="333"/>
            <ac:spMk id="13" creationId="{AD0D63D3-B56A-40DD-9227-49DDBC862E83}"/>
          </ac:spMkLst>
        </pc:spChg>
        <pc:spChg chg="add del mod">
          <ac:chgData name="HUSSAIN, SYED NAVEEL" userId="c61e1c17-8c12-41af-b2ae-5a99d64587c1" providerId="ADAL" clId="{F632615B-A80E-448A-9784-C750FFCFBCEE}" dt="2024-08-08T02:38:04.219" v="1494" actId="478"/>
          <ac:spMkLst>
            <pc:docMk/>
            <pc:sldMk cId="694029006" sldId="333"/>
            <ac:spMk id="18" creationId="{EC32E364-FB52-4BBB-A100-3FFD52D4A150}"/>
          </ac:spMkLst>
        </pc:spChg>
        <pc:spChg chg="add del mod">
          <ac:chgData name="HUSSAIN, SYED NAVEEL" userId="c61e1c17-8c12-41af-b2ae-5a99d64587c1" providerId="ADAL" clId="{F632615B-A80E-448A-9784-C750FFCFBCEE}" dt="2024-08-08T02:38:02.339" v="1493" actId="478"/>
          <ac:spMkLst>
            <pc:docMk/>
            <pc:sldMk cId="694029006" sldId="333"/>
            <ac:spMk id="20" creationId="{BD6C96E3-9541-4F0C-8C14-C26E6213A3B3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1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9:22.860" v="1574" actId="1035"/>
          <ac:spMkLst>
            <pc:docMk/>
            <pc:sldMk cId="694029006" sldId="333"/>
            <ac:spMk id="42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53.718" v="1488" actId="1076"/>
          <ac:spMkLst>
            <pc:docMk/>
            <pc:sldMk cId="694029006" sldId="333"/>
            <ac:spMk id="421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2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3" creationId="{00000000-0000-0000-0000-000000000000}"/>
          </ac:spMkLst>
        </pc:spChg>
        <pc:spChg chg="add del mod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9:22.860" v="1574" actId="1035"/>
          <ac:spMkLst>
            <pc:docMk/>
            <pc:sldMk cId="694029006" sldId="333"/>
            <ac:spMk id="4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9:22.860" v="1574" actId="1035"/>
          <ac:spMkLst>
            <pc:docMk/>
            <pc:sldMk cId="694029006" sldId="333"/>
            <ac:spMk id="426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7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8" creationId="{00000000-0000-0000-0000-000000000000}"/>
          </ac:spMkLst>
        </pc:spChg>
        <pc:graphicFrameChg chg="add del mod">
          <ac:chgData name="HUSSAIN, SYED NAVEEL" userId="c61e1c17-8c12-41af-b2ae-5a99d64587c1" providerId="ADAL" clId="{F632615B-A80E-448A-9784-C750FFCFBCEE}" dt="2024-08-08T02:39:26.339" v="1576"/>
          <ac:graphicFrameMkLst>
            <pc:docMk/>
            <pc:sldMk cId="694029006" sldId="333"/>
            <ac:graphicFrameMk id="21" creationId="{D91A939F-8C32-4CBC-A4BE-959417E9E382}"/>
          </ac:graphicFrameMkLst>
        </pc:graphicFrameChg>
        <pc:picChg chg="del">
          <ac:chgData name="HUSSAIN, SYED NAVEEL" userId="c61e1c17-8c12-41af-b2ae-5a99d64587c1" providerId="ADAL" clId="{F632615B-A80E-448A-9784-C750FFCFBCEE}" dt="2024-08-08T02:38:09.207" v="1496" actId="478"/>
          <ac:picMkLst>
            <pc:docMk/>
            <pc:sldMk cId="694029006" sldId="333"/>
            <ac:picMk id="15" creationId="{D80268B6-1929-48F4-9E3F-3A498732CA17}"/>
          </ac:picMkLst>
        </pc:picChg>
        <pc:picChg chg="del">
          <ac:chgData name="HUSSAIN, SYED NAVEEL" userId="c61e1c17-8c12-41af-b2ae-5a99d64587c1" providerId="ADAL" clId="{F632615B-A80E-448A-9784-C750FFCFBCEE}" dt="2024-08-08T02:37:46.472" v="1483" actId="478"/>
          <ac:picMkLst>
            <pc:docMk/>
            <pc:sldMk cId="694029006" sldId="333"/>
            <ac:picMk id="16" creationId="{33FAE647-211B-4393-9236-361057F2DF59}"/>
          </ac:picMkLst>
        </pc:picChg>
        <pc:picChg chg="add del">
          <ac:chgData name="HUSSAIN, SYED NAVEEL" userId="c61e1c17-8c12-41af-b2ae-5a99d64587c1" providerId="ADAL" clId="{F632615B-A80E-448A-9784-C750FFCFBCEE}" dt="2024-08-08T02:37:57.216" v="1490" actId="478"/>
          <ac:picMkLst>
            <pc:docMk/>
            <pc:sldMk cId="694029006" sldId="333"/>
            <ac:picMk id="17" creationId="{3CA52B04-0022-45C5-8F73-84CB3DD0F1FE}"/>
          </ac:picMkLst>
        </pc:picChg>
        <pc:picChg chg="add mod">
          <ac:chgData name="HUSSAIN, SYED NAVEEL" userId="c61e1c17-8c12-41af-b2ae-5a99d64587c1" providerId="ADAL" clId="{F632615B-A80E-448A-9784-C750FFCFBCEE}" dt="2024-08-08T02:40:25.768" v="1600" actId="14100"/>
          <ac:picMkLst>
            <pc:docMk/>
            <pc:sldMk cId="694029006" sldId="333"/>
            <ac:picMk id="23" creationId="{45E1D9B3-6047-4B2F-87DD-C4C9E3381142}"/>
          </ac:picMkLst>
        </pc:picChg>
        <pc:picChg chg="add mod">
          <ac:chgData name="HUSSAIN, SYED NAVEEL" userId="c61e1c17-8c12-41af-b2ae-5a99d64587c1" providerId="ADAL" clId="{F632615B-A80E-448A-9784-C750FFCFBCEE}" dt="2024-08-08T02:39:22.860" v="1574" actId="1035"/>
          <ac:picMkLst>
            <pc:docMk/>
            <pc:sldMk cId="694029006" sldId="333"/>
            <ac:picMk id="31" creationId="{0B4C1B7E-BABE-40CB-B798-862F0D5A2E7F}"/>
          </ac:picMkLst>
        </pc:picChg>
      </pc:sldChg>
      <pc:sldChg chg="new 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2409038913" sldId="334"/>
        </pc:sldMkLst>
      </pc:sldChg>
      <pc:sldChg chg="addSp delSp modSp add mod setBg">
        <pc:chgData name="HUSSAIN, SYED NAVEEL" userId="c61e1c17-8c12-41af-b2ae-5a99d64587c1" providerId="ADAL" clId="{F632615B-A80E-448A-9784-C750FFCFBCEE}" dt="2024-08-08T02:46:29.241" v="1657" actId="167"/>
        <pc:sldMkLst>
          <pc:docMk/>
          <pc:sldMk cId="2101663027" sldId="335"/>
        </pc:sldMkLst>
        <pc:spChg chg="add del mod">
          <ac:chgData name="HUSSAIN, SYED NAVEEL" userId="c61e1c17-8c12-41af-b2ae-5a99d64587c1" providerId="ADAL" clId="{F632615B-A80E-448A-9784-C750FFCFBCEE}" dt="2024-08-08T02:43:16.662" v="1634" actId="14826"/>
          <ac:spMkLst>
            <pc:docMk/>
            <pc:sldMk cId="2101663027" sldId="335"/>
            <ac:spMk id="2" creationId="{BD826991-E9CC-4516-979B-AC553BCABB12}"/>
          </ac:spMkLst>
        </pc:spChg>
        <pc:spChg chg="mod ord">
          <ac:chgData name="HUSSAIN, SYED NAVEEL" userId="c61e1c17-8c12-41af-b2ae-5a99d64587c1" providerId="ADAL" clId="{F632615B-A80E-448A-9784-C750FFCFBCEE}" dt="2024-08-08T02:46:22.802" v="1656" actId="167"/>
          <ac:spMkLst>
            <pc:docMk/>
            <pc:sldMk cId="2101663027" sldId="335"/>
            <ac:spMk id="57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45:04.982" v="1639" actId="20577"/>
          <ac:spMkLst>
            <pc:docMk/>
            <pc:sldMk cId="2101663027" sldId="335"/>
            <ac:spMk id="57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45:17.177" v="1643" actId="207"/>
          <ac:spMkLst>
            <pc:docMk/>
            <pc:sldMk cId="2101663027" sldId="335"/>
            <ac:spMk id="57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6:08.348" v="1652" actId="478"/>
          <ac:spMkLst>
            <pc:docMk/>
            <pc:sldMk cId="2101663027" sldId="335"/>
            <ac:spMk id="576" creationId="{00000000-0000-0000-0000-000000000000}"/>
          </ac:spMkLst>
        </pc:spChg>
        <pc:spChg chg="del topLvl">
          <ac:chgData name="HUSSAIN, SYED NAVEEL" userId="c61e1c17-8c12-41af-b2ae-5a99d64587c1" providerId="ADAL" clId="{F632615B-A80E-448A-9784-C750FFCFBCEE}" dt="2024-08-08T02:46:10.065" v="1653" actId="478"/>
          <ac:spMkLst>
            <pc:docMk/>
            <pc:sldMk cId="2101663027" sldId="335"/>
            <ac:spMk id="583" creationId="{00000000-0000-0000-0000-000000000000}"/>
          </ac:spMkLst>
        </pc:spChg>
        <pc:spChg chg="del topLvl">
          <ac:chgData name="HUSSAIN, SYED NAVEEL" userId="c61e1c17-8c12-41af-b2ae-5a99d64587c1" providerId="ADAL" clId="{F632615B-A80E-448A-9784-C750FFCFBCEE}" dt="2024-08-08T02:46:01.333" v="1651" actId="478"/>
          <ac:spMkLst>
            <pc:docMk/>
            <pc:sldMk cId="2101663027" sldId="335"/>
            <ac:spMk id="584" creationId="{00000000-0000-0000-0000-000000000000}"/>
          </ac:spMkLst>
        </pc:spChg>
        <pc:grpChg chg="del">
          <ac:chgData name="HUSSAIN, SYED NAVEEL" userId="c61e1c17-8c12-41af-b2ae-5a99d64587c1" providerId="ADAL" clId="{F632615B-A80E-448A-9784-C750FFCFBCEE}" dt="2024-08-08T02:45:55.121" v="1648" actId="478"/>
          <ac:grpSpMkLst>
            <pc:docMk/>
            <pc:sldMk cId="2101663027" sldId="335"/>
            <ac:grpSpMk id="577" creationId="{00000000-0000-0000-0000-000000000000}"/>
          </ac:grpSpMkLst>
        </pc:grpChg>
        <pc:grpChg chg="del">
          <ac:chgData name="HUSSAIN, SYED NAVEEL" userId="c61e1c17-8c12-41af-b2ae-5a99d64587c1" providerId="ADAL" clId="{F632615B-A80E-448A-9784-C750FFCFBCEE}" dt="2024-08-08T02:46:01.333" v="1651" actId="478"/>
          <ac:grpSpMkLst>
            <pc:docMk/>
            <pc:sldMk cId="2101663027" sldId="335"/>
            <ac:grpSpMk id="582" creationId="{00000000-0000-0000-0000-000000000000}"/>
          </ac:grpSpMkLst>
        </pc:grpChg>
        <pc:picChg chg="add del mod ord">
          <ac:chgData name="HUSSAIN, SYED NAVEEL" userId="c61e1c17-8c12-41af-b2ae-5a99d64587c1" providerId="ADAL" clId="{F632615B-A80E-448A-9784-C750FFCFBCEE}" dt="2024-08-08T02:46:29.241" v="1657" actId="167"/>
          <ac:picMkLst>
            <pc:docMk/>
            <pc:sldMk cId="2101663027" sldId="335"/>
            <ac:picMk id="572" creationId="{00000000-0000-0000-0000-000000000000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2:54:19.752" v="1844" actId="207"/>
        <pc:sldMkLst>
          <pc:docMk/>
          <pc:sldMk cId="857247124" sldId="336"/>
        </pc:sldMkLst>
        <pc:spChg chg="mod">
          <ac:chgData name="HUSSAIN, SYED NAVEEL" userId="c61e1c17-8c12-41af-b2ae-5a99d64587c1" providerId="ADAL" clId="{F632615B-A80E-448A-9784-C750FFCFBCEE}" dt="2024-08-08T02:52:29.923" v="1808" actId="14100"/>
          <ac:spMkLst>
            <pc:docMk/>
            <pc:sldMk cId="857247124" sldId="336"/>
            <ac:spMk id="539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52:07.884" v="1800" actId="478"/>
          <ac:spMkLst>
            <pc:docMk/>
            <pc:sldMk cId="857247124" sldId="336"/>
            <ac:spMk id="54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3:53.661" v="1838" actId="1037"/>
          <ac:spMkLst>
            <pc:docMk/>
            <pc:sldMk cId="857247124" sldId="336"/>
            <ac:spMk id="54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3:21.861" v="1821" actId="403"/>
          <ac:spMkLst>
            <pc:docMk/>
            <pc:sldMk cId="857247124" sldId="336"/>
            <ac:spMk id="556" creationId="{00000000-0000-0000-0000-000000000000}"/>
          </ac:spMkLst>
        </pc:spChg>
        <pc:grpChg chg="mod ord">
          <ac:chgData name="HUSSAIN, SYED NAVEEL" userId="c61e1c17-8c12-41af-b2ae-5a99d64587c1" providerId="ADAL" clId="{F632615B-A80E-448A-9784-C750FFCFBCEE}" dt="2024-08-08T02:54:00.046" v="1840" actId="1076"/>
          <ac:grpSpMkLst>
            <pc:docMk/>
            <pc:sldMk cId="857247124" sldId="336"/>
            <ac:grpSpMk id="544" creationId="{00000000-0000-0000-0000-000000000000}"/>
          </ac:grpSpMkLst>
        </pc:grpChg>
        <pc:graphicFrameChg chg="add mod modGraphic">
          <ac:chgData name="HUSSAIN, SYED NAVEEL" userId="c61e1c17-8c12-41af-b2ae-5a99d64587c1" providerId="ADAL" clId="{F632615B-A80E-448A-9784-C750FFCFBCEE}" dt="2024-08-08T02:54:19.752" v="1844" actId="207"/>
          <ac:graphicFrameMkLst>
            <pc:docMk/>
            <pc:sldMk cId="857247124" sldId="336"/>
            <ac:graphicFrameMk id="2" creationId="{6A605312-0327-457F-BA68-D668B27785A8}"/>
          </ac:graphicFrameMkLst>
        </pc:graphicFrameChg>
        <pc:graphicFrameChg chg="del">
          <ac:chgData name="HUSSAIN, SYED NAVEEL" userId="c61e1c17-8c12-41af-b2ae-5a99d64587c1" providerId="ADAL" clId="{F632615B-A80E-448A-9784-C750FFCFBCEE}" dt="2024-08-08T02:51:34.708" v="1789" actId="478"/>
          <ac:graphicFrameMkLst>
            <pc:docMk/>
            <pc:sldMk cId="857247124" sldId="336"/>
            <ac:graphicFrameMk id="8" creationId="{FCE68B08-B488-44F2-A854-631720A91479}"/>
          </ac:graphicFrameMkLst>
        </pc:graphicFrameChg>
      </pc:sldChg>
      <pc:sldChg chg="addSp delSp modSp add mod">
        <pc:chgData name="HUSSAIN, SYED NAVEEL" userId="c61e1c17-8c12-41af-b2ae-5a99d64587c1" providerId="ADAL" clId="{F632615B-A80E-448A-9784-C750FFCFBCEE}" dt="2024-08-08T03:07:07.198" v="2140" actId="1076"/>
        <pc:sldMkLst>
          <pc:docMk/>
          <pc:sldMk cId="2728460035" sldId="337"/>
        </pc:sldMkLst>
        <pc:spChg chg="mod">
          <ac:chgData name="HUSSAIN, SYED NAVEEL" userId="c61e1c17-8c12-41af-b2ae-5a99d64587c1" providerId="ADAL" clId="{F632615B-A80E-448A-9784-C750FFCFBCEE}" dt="2024-08-08T03:02:37.546" v="1870" actId="14100"/>
          <ac:spMkLst>
            <pc:docMk/>
            <pc:sldMk cId="2728460035" sldId="337"/>
            <ac:spMk id="459" creationId="{00000000-0000-0000-0000-000000000000}"/>
          </ac:spMkLst>
        </pc:spChg>
        <pc:spChg chg="add del mod">
          <ac:chgData name="HUSSAIN, SYED NAVEEL" userId="c61e1c17-8c12-41af-b2ae-5a99d64587c1" providerId="ADAL" clId="{F632615B-A80E-448A-9784-C750FFCFBCEE}" dt="2024-08-08T03:03:31.768" v="1958" actId="6549"/>
          <ac:spMkLst>
            <pc:docMk/>
            <pc:sldMk cId="2728460035" sldId="337"/>
            <ac:spMk id="46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3:07.336" v="1875" actId="6549"/>
          <ac:spMkLst>
            <pc:docMk/>
            <pc:sldMk cId="2728460035" sldId="337"/>
            <ac:spMk id="46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4:50.809" v="1967" actId="6549"/>
          <ac:spMkLst>
            <pc:docMk/>
            <pc:sldMk cId="2728460035" sldId="337"/>
            <ac:spMk id="47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10.534" v="1972" actId="6549"/>
          <ac:spMkLst>
            <pc:docMk/>
            <pc:sldMk cId="2728460035" sldId="337"/>
            <ac:spMk id="47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6:14.417" v="2036" actId="20577"/>
          <ac:spMkLst>
            <pc:docMk/>
            <pc:sldMk cId="2728460035" sldId="337"/>
            <ac:spMk id="47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51.355" v="2005" actId="14100"/>
          <ac:spMkLst>
            <pc:docMk/>
            <pc:sldMk cId="2728460035" sldId="337"/>
            <ac:spMk id="47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25.701" v="1975" actId="1076"/>
          <ac:spMkLst>
            <pc:docMk/>
            <pc:sldMk cId="2728460035" sldId="337"/>
            <ac:spMk id="478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08.619" v="1971" actId="6549"/>
          <ac:spMkLst>
            <pc:docMk/>
            <pc:sldMk cId="2728460035" sldId="337"/>
            <ac:spMk id="47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7:07.198" v="2140" actId="1076"/>
          <ac:spMkLst>
            <pc:docMk/>
            <pc:sldMk cId="2728460035" sldId="337"/>
            <ac:spMk id="48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6:46.169" v="2060" actId="6549"/>
          <ac:spMkLst>
            <pc:docMk/>
            <pc:sldMk cId="2728460035" sldId="337"/>
            <ac:spMk id="482" creationId="{00000000-0000-0000-0000-000000000000}"/>
          </ac:spMkLst>
        </pc:spChg>
        <pc:picChg chg="del">
          <ac:chgData name="HUSSAIN, SYED NAVEEL" userId="c61e1c17-8c12-41af-b2ae-5a99d64587c1" providerId="ADAL" clId="{F632615B-A80E-448A-9784-C750FFCFBCEE}" dt="2024-08-08T03:02:20.184" v="1846" actId="478"/>
          <ac:picMkLst>
            <pc:docMk/>
            <pc:sldMk cId="2728460035" sldId="337"/>
            <ac:picMk id="38" creationId="{AB143FF4-3AA6-4A67-AFB4-A2A2F40F73C6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3:12:20.282" v="2326" actId="1037"/>
        <pc:sldMkLst>
          <pc:docMk/>
          <pc:sldMk cId="3678188386" sldId="338"/>
        </pc:sldMkLst>
        <pc:spChg chg="add 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34" creationId="{3E4CCEC2-04F9-4D21-B05D-5198C4C79D09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5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5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5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35.372" v="2263" actId="478"/>
          <ac:spMkLst>
            <pc:docMk/>
            <pc:sldMk cId="3678188386" sldId="338"/>
            <ac:spMk id="45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02.743" v="2242" actId="478"/>
          <ac:spMkLst>
            <pc:docMk/>
            <pc:sldMk cId="3678188386" sldId="338"/>
            <ac:spMk id="45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11.063" v="2297" actId="20577"/>
          <ac:spMkLst>
            <pc:docMk/>
            <pc:sldMk cId="3678188386" sldId="338"/>
            <ac:spMk id="45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6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6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01.221" v="2240" actId="478"/>
          <ac:spMkLst>
            <pc:docMk/>
            <pc:sldMk cId="3678188386" sldId="338"/>
            <ac:spMk id="46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38.142" v="2265" actId="478"/>
          <ac:spMkLst>
            <pc:docMk/>
            <pc:sldMk cId="3678188386" sldId="338"/>
            <ac:spMk id="46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08:48.846" v="2209" actId="478"/>
          <ac:spMkLst>
            <pc:docMk/>
            <pc:sldMk cId="3678188386" sldId="338"/>
            <ac:spMk id="46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6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3:09:53.312" v="2234" actId="478"/>
          <ac:spMkLst>
            <pc:docMk/>
            <pc:sldMk cId="3678188386" sldId="338"/>
            <ac:spMk id="478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09:51.647" v="2233" actId="478"/>
          <ac:spMkLst>
            <pc:docMk/>
            <pc:sldMk cId="3678188386" sldId="338"/>
            <ac:spMk id="479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3:10:33.376" v="2261" actId="478"/>
          <ac:spMkLst>
            <pc:docMk/>
            <pc:sldMk cId="3678188386" sldId="338"/>
            <ac:spMk id="48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34.586" v="2262" actId="478"/>
          <ac:spMkLst>
            <pc:docMk/>
            <pc:sldMk cId="3678188386" sldId="338"/>
            <ac:spMk id="482" creationId="{00000000-0000-0000-0000-000000000000}"/>
          </ac:spMkLst>
        </pc:spChg>
        <pc:grpChg chg="add del mod">
          <ac:chgData name="HUSSAIN, SYED NAVEEL" userId="c61e1c17-8c12-41af-b2ae-5a99d64587c1" providerId="ADAL" clId="{F632615B-A80E-448A-9784-C750FFCFBCEE}" dt="2024-08-08T03:12:20.282" v="2326" actId="1037"/>
          <ac:grpSpMkLst>
            <pc:docMk/>
            <pc:sldMk cId="3678188386" sldId="338"/>
            <ac:grpSpMk id="462" creationId="{00000000-0000-0000-0000-000000000000}"/>
          </ac:grpSpMkLst>
        </pc:grpChg>
        <pc:cxnChg chg="mod">
          <ac:chgData name="HUSSAIN, SYED NAVEEL" userId="c61e1c17-8c12-41af-b2ae-5a99d64587c1" providerId="ADAL" clId="{F632615B-A80E-448A-9784-C750FFCFBCEE}" dt="2024-08-08T03:12:20.282" v="2326" actId="1037"/>
          <ac:cxnSpMkLst>
            <pc:docMk/>
            <pc:sldMk cId="3678188386" sldId="338"/>
            <ac:cxnSpMk id="457" creationId="{00000000-0000-0000-0000-000000000000}"/>
          </ac:cxnSpMkLst>
        </pc:cxnChg>
        <pc:cxnChg chg="mod">
          <ac:chgData name="HUSSAIN, SYED NAVEEL" userId="c61e1c17-8c12-41af-b2ae-5a99d64587c1" providerId="ADAL" clId="{F632615B-A80E-448A-9784-C750FFCFBCEE}" dt="2024-08-08T03:12:20.282" v="2326" actId="1037"/>
          <ac:cxnSpMkLst>
            <pc:docMk/>
            <pc:sldMk cId="3678188386" sldId="338"/>
            <ac:cxnSpMk id="458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09:57.702" v="2237" actId="478"/>
          <ac:cxnSpMkLst>
            <pc:docMk/>
            <pc:sldMk cId="3678188386" sldId="338"/>
            <ac:cxnSpMk id="468" creationId="{00000000-0000-0000-0000-000000000000}"/>
          </ac:cxnSpMkLst>
        </pc:cxnChg>
        <pc:cxnChg chg="mod">
          <ac:chgData name="HUSSAIN, SYED NAVEEL" userId="c61e1c17-8c12-41af-b2ae-5a99d64587c1" providerId="ADAL" clId="{F632615B-A80E-448A-9784-C750FFCFBCEE}" dt="2024-08-08T03:10:49.218" v="2269" actId="14100"/>
          <ac:cxnSpMkLst>
            <pc:docMk/>
            <pc:sldMk cId="3678188386" sldId="338"/>
            <ac:cxnSpMk id="470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10:39.761" v="2266" actId="478"/>
          <ac:cxnSpMkLst>
            <pc:docMk/>
            <pc:sldMk cId="3678188386" sldId="338"/>
            <ac:cxnSpMk id="471" creationId="{00000000-0000-0000-0000-000000000000}"/>
          </ac:cxnSpMkLst>
        </pc:cxnChg>
        <pc:cxnChg chg="mod">
          <ac:chgData name="HUSSAIN, SYED NAVEEL" userId="c61e1c17-8c12-41af-b2ae-5a99d64587c1" providerId="ADAL" clId="{F632615B-A80E-448A-9784-C750FFCFBCEE}" dt="2024-08-08T03:12:20.282" v="2326" actId="1037"/>
          <ac:cxnSpMkLst>
            <pc:docMk/>
            <pc:sldMk cId="3678188386" sldId="338"/>
            <ac:cxnSpMk id="474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10:02.037" v="2241" actId="478"/>
          <ac:cxnSpMkLst>
            <pc:docMk/>
            <pc:sldMk cId="3678188386" sldId="338"/>
            <ac:cxnSpMk id="477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10:36.359" v="2264" actId="478"/>
          <ac:cxnSpMkLst>
            <pc:docMk/>
            <pc:sldMk cId="3678188386" sldId="338"/>
            <ac:cxnSpMk id="480" creationId="{00000000-0000-0000-0000-000000000000}"/>
          </ac:cxnSpMkLst>
        </pc:cxnChg>
      </pc:sldChg>
      <pc:sldChg chg="addSp delSp modSp add mod">
        <pc:chgData name="HUSSAIN, SYED NAVEEL" userId="c61e1c17-8c12-41af-b2ae-5a99d64587c1" providerId="ADAL" clId="{F632615B-A80E-448A-9784-C750FFCFBCEE}" dt="2024-08-08T04:16:43.183" v="2879" actId="1076"/>
        <pc:sldMkLst>
          <pc:docMk/>
          <pc:sldMk cId="4044899320" sldId="339"/>
        </pc:sldMkLst>
        <pc:spChg chg="del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18" creationId="{C2051164-FCDA-4039-990E-DE1DE2C09317}"/>
          </ac:spMkLst>
        </pc:spChg>
        <pc:spChg chg="del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19" creationId="{9705D8E6-F4F0-4DF3-B4AC-7A914EBF52B1}"/>
          </ac:spMkLst>
        </pc:spChg>
        <pc:spChg chg="del mod">
          <ac:chgData name="HUSSAIN, SYED NAVEEL" userId="c61e1c17-8c12-41af-b2ae-5a99d64587c1" providerId="ADAL" clId="{F632615B-A80E-448A-9784-C750FFCFBCEE}" dt="2024-08-08T04:15:46.720" v="2867" actId="478"/>
          <ac:spMkLst>
            <pc:docMk/>
            <pc:sldMk cId="4044899320" sldId="339"/>
            <ac:spMk id="28" creationId="{F450D7A2-4794-4AE3-9A70-FE5A772F9649}"/>
          </ac:spMkLst>
        </pc:spChg>
        <pc:spChg chg="del">
          <ac:chgData name="HUSSAIN, SYED NAVEEL" userId="c61e1c17-8c12-41af-b2ae-5a99d64587c1" providerId="ADAL" clId="{F632615B-A80E-448A-9784-C750FFCFBCEE}" dt="2024-08-08T04:15:37.552" v="2860" actId="478"/>
          <ac:spMkLst>
            <pc:docMk/>
            <pc:sldMk cId="4044899320" sldId="339"/>
            <ac:spMk id="31" creationId="{269311A2-70ED-4889-A34E-CFA4DCE279A9}"/>
          </ac:spMkLst>
        </pc:spChg>
        <pc:spChg chg="del">
          <ac:chgData name="HUSSAIN, SYED NAVEEL" userId="c61e1c17-8c12-41af-b2ae-5a99d64587c1" providerId="ADAL" clId="{F632615B-A80E-448A-9784-C750FFCFBCEE}" dt="2024-08-08T04:15:39.793" v="2862" actId="478"/>
          <ac:spMkLst>
            <pc:docMk/>
            <pc:sldMk cId="4044899320" sldId="339"/>
            <ac:spMk id="41" creationId="{C1230D9C-6B6E-4924-9634-76C06189C414}"/>
          </ac:spMkLst>
        </pc:spChg>
        <pc:spChg chg="del mod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42" creationId="{D1D75246-ACB9-4674-A3C7-2D6FCE03E328}"/>
          </ac:spMkLst>
        </pc:spChg>
        <pc:spChg chg="mod">
          <ac:chgData name="HUSSAIN, SYED NAVEEL" userId="c61e1c17-8c12-41af-b2ae-5a99d64587c1" providerId="ADAL" clId="{F632615B-A80E-448A-9784-C750FFCFBCEE}" dt="2024-08-08T04:16:43.183" v="2879" actId="1076"/>
          <ac:spMkLst>
            <pc:docMk/>
            <pc:sldMk cId="4044899320" sldId="339"/>
            <ac:spMk id="436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4:15:41.195" v="2864" actId="478"/>
          <ac:spMkLst>
            <pc:docMk/>
            <pc:sldMk cId="4044899320" sldId="339"/>
            <ac:spMk id="437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438" creationId="{00000000-0000-0000-0000-000000000000}"/>
          </ac:spMkLst>
        </pc:s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2" creationId="{9E474DF0-80EF-43D6-A7AF-69FF3EBF35C6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4" creationId="{041563FD-A8F8-45E5-BB4D-2395B2BF685F}"/>
          </ac:grpSpMkLst>
        </pc:grpChg>
        <pc:grpChg chg="del">
          <ac:chgData name="HUSSAIN, SYED NAVEEL" userId="c61e1c17-8c12-41af-b2ae-5a99d64587c1" providerId="ADAL" clId="{F632615B-A80E-448A-9784-C750FFCFBCEE}" dt="2024-08-08T04:15:38.499" v="2861" actId="478"/>
          <ac:grpSpMkLst>
            <pc:docMk/>
            <pc:sldMk cId="4044899320" sldId="339"/>
            <ac:grpSpMk id="8" creationId="{E7469EE6-ED68-4CAE-AA90-51DA0E8122E6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20" creationId="{08856E39-7FF1-4133-AD21-F8247DFCDC78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35" creationId="{284F51D2-4802-4E8F-82AA-41B45666A238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38" creationId="{9BF17353-6ED3-431C-80BF-E5E1B414F779}"/>
          </ac:grpSpMkLst>
        </pc:grpChg>
        <pc:graphicFrameChg chg="add mod modGraphic">
          <ac:chgData name="HUSSAIN, SYED NAVEEL" userId="c61e1c17-8c12-41af-b2ae-5a99d64587c1" providerId="ADAL" clId="{F632615B-A80E-448A-9784-C750FFCFBCEE}" dt="2024-08-08T04:15:58.374" v="2872" actId="12385"/>
          <ac:graphicFrameMkLst>
            <pc:docMk/>
            <pc:sldMk cId="4044899320" sldId="339"/>
            <ac:graphicFrameMk id="3" creationId="{1051133E-8440-4E57-B73C-620035DAC923}"/>
          </ac:graphicFrameMkLst>
        </pc:graphicFrameChg>
      </pc:sldChg>
      <pc:sldMasterChg chg="delSldLayout">
        <pc:chgData name="HUSSAIN, SYED NAVEEL" userId="c61e1c17-8c12-41af-b2ae-5a99d64587c1" providerId="ADAL" clId="{F632615B-A80E-448A-9784-C750FFCFBCEE}" dt="2024-08-08T03:34:49.251" v="2853" actId="47"/>
        <pc:sldMasterMkLst>
          <pc:docMk/>
          <pc:sldMasterMk cId="0" sldId="2147483669"/>
        </pc:sldMasterMkLst>
        <pc:sldLayoutChg chg="del">
          <pc:chgData name="HUSSAIN, SYED NAVEEL" userId="c61e1c17-8c12-41af-b2ae-5a99d64587c1" providerId="ADAL" clId="{F632615B-A80E-448A-9784-C750FFCFBCEE}" dt="2024-08-08T03:34:49.251" v="2853" actId="47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HUSSAIN, SYED NAVEEL" userId="c61e1c17-8c12-41af-b2ae-5a99d64587c1" providerId="ADAL" clId="{F632615B-A80E-448A-9784-C750FFCFBCEE}" dt="2024-08-08T03:34:49.251" v="2853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HUSSAIN, SYED NAVEEL" userId="c61e1c17-8c12-41af-b2ae-5a99d64587c1" providerId="ADAL" clId="{F632615B-A80E-448A-9784-C750FFCFBCEE}" dt="2024-08-08T03:34:49.251" v="2853" actId="47"/>
          <pc:sldLayoutMkLst>
            <pc:docMk/>
            <pc:sldMasterMk cId="0" sldId="2147483669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81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432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1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0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968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498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427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212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766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085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8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723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25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0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4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94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095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521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27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0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8986-0527-DF5A-BB07-3B8A6A632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7ED191-CD76-9E62-362D-0E49CAFA0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EFB16-E574-02D4-16F4-C4C2FC9E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C56A-55D1-40E6-8D9E-AE3BA60BC620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A8480-1D47-3241-B5C2-BDD054AC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C3919-1E4E-5BB0-8991-87A297BA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6EE0-88D7-4E0F-9E31-40523F245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9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0" r:id="rId7"/>
    <p:sldLayoutId id="2147483663" r:id="rId8"/>
    <p:sldLayoutId id="2147483664" r:id="rId9"/>
    <p:sldLayoutId id="2147483665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libreshot.com/business-plan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3022138" y="2822770"/>
            <a:ext cx="2402100" cy="1321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Syed </a:t>
            </a:r>
            <a:r>
              <a:rPr lang="en-US" b="1" cap="all" dirty="0" err="1">
                <a:solidFill>
                  <a:schemeClr val="accent2"/>
                </a:solidFill>
              </a:rPr>
              <a:t>naveel</a:t>
            </a:r>
            <a:r>
              <a:rPr lang="en-US" b="1" cap="all" dirty="0">
                <a:solidFill>
                  <a:schemeClr val="accent2"/>
                </a:solidFill>
              </a:rPr>
              <a:t> </a:t>
            </a:r>
            <a:r>
              <a:rPr lang="en-US" b="1" cap="all" dirty="0" err="1">
                <a:solidFill>
                  <a:schemeClr val="accent2"/>
                </a:solidFill>
              </a:rPr>
              <a:t>hussain</a:t>
            </a:r>
            <a:endParaRPr lang="en-US" b="1" cap="all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 err="1">
                <a:solidFill>
                  <a:schemeClr val="accent2"/>
                </a:solidFill>
              </a:rPr>
              <a:t>Haniya</a:t>
            </a:r>
            <a:r>
              <a:rPr lang="en-US" b="1" cap="all" dirty="0">
                <a:solidFill>
                  <a:schemeClr val="accent2"/>
                </a:solidFill>
              </a:rPr>
              <a:t> Marium Anwar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 err="1">
                <a:solidFill>
                  <a:schemeClr val="accent2"/>
                </a:solidFill>
              </a:rPr>
              <a:t>Kaimeng</a:t>
            </a:r>
            <a:r>
              <a:rPr lang="en-US" b="1" cap="all" dirty="0">
                <a:solidFill>
                  <a:schemeClr val="accent2"/>
                </a:solidFill>
              </a:rPr>
              <a:t> DU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Darshan Paneerselvam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Rajvansh Singh Gill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Ghulam hussain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812075" y="1040470"/>
            <a:ext cx="480945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Multi-Optimization Modeling of Wooden Chair Factory</a:t>
            </a:r>
            <a:endParaRPr sz="3600"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100" y="372533"/>
            <a:ext cx="5829344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Cost of agreement (i.e., fixed costs) with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Cost of agreement (i.e., fixed costs) with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= Cost of agreement (i.e., fixed costs) with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Cost of agreement (i.e., fixed costs) with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O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1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Transportation cost per km associated with truck 1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O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Transportation cost pet km associated with truck 2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recycling center and landfill site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P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Purchasing cost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from suppliers 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N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Recycling cost related to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endParaRPr sz="105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316132" y="1675050"/>
            <a:ext cx="2827867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Parameters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424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100" y="372533"/>
            <a:ext cx="5829344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K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Amount of cost savings due to the recycling process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Q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Disposal cost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Demand of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Return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from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1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1 capacity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2 capacity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E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1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1 carbon emissions per km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E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2 carbon emissions per km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316132" y="1675050"/>
            <a:ext cx="2827867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Parameters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040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599"/>
            <a:ext cx="6809170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U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sfw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shipped to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by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fdw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shipped from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to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Y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dmw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sent from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to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X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mrw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returned from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to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Z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unrecoverable wooden products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sent from recycling center to landfill site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V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rfw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recycled by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is selected, 0, otherwise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factory is located and set up at potential site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, 0, otherwise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distributor is located and set up at potential site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, 0, otherwise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recycling center is located and set up at potential site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, 0, otherwise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Variables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003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599"/>
            <a:ext cx="6809170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Cost Optimization Function</a:t>
            </a:r>
            <a:endParaRPr sz="2400"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6BC95-23E0-4EA7-8D35-5F2090D3E9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07" y="1335615"/>
            <a:ext cx="5784850" cy="23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962A07-3266-4824-B5F0-A6DEEBB40878}"/>
              </a:ext>
            </a:extLst>
          </p:cNvPr>
          <p:cNvSpPr txBox="1"/>
          <p:nvPr/>
        </p:nvSpPr>
        <p:spPr>
          <a:xfrm>
            <a:off x="492403" y="247816"/>
            <a:ext cx="59508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The goal of objective function 1 is to minimize the costs related to this project</a:t>
            </a:r>
            <a:r>
              <a:rPr lang="en-US" sz="1600" b="1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4EE33-89A8-4A90-BC8D-AD5F036CFEE0}"/>
              </a:ext>
            </a:extLst>
          </p:cNvPr>
          <p:cNvSpPr txBox="1"/>
          <p:nvPr/>
        </p:nvSpPr>
        <p:spPr>
          <a:xfrm>
            <a:off x="928000" y="3991571"/>
            <a:ext cx="30023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C</a:t>
            </a:r>
            <a:r>
              <a:rPr lang="en-US" sz="1600" dirty="0">
                <a:solidFill>
                  <a:schemeClr val="accent6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ost of agreements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Transportation Cost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Purchasing 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06CB99-6652-429E-BE44-D3E56DFBFC34}"/>
              </a:ext>
            </a:extLst>
          </p:cNvPr>
          <p:cNvSpPr txBox="1"/>
          <p:nvPr/>
        </p:nvSpPr>
        <p:spPr>
          <a:xfrm>
            <a:off x="4109673" y="3982640"/>
            <a:ext cx="2816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cs typeface="Catamaran Light" panose="020B0604020202020204" charset="0"/>
              </a:rPr>
              <a:t>Recycling cost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cs typeface="Catamaran Light" panose="020B0604020202020204" charset="0"/>
              </a:rPr>
              <a:t>Cost savings 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cs typeface="Catamaran Light" panose="020B0604020202020204" charset="0"/>
              </a:rPr>
              <a:t>Disposal cost </a:t>
            </a:r>
          </a:p>
        </p:txBody>
      </p:sp>
    </p:spTree>
    <p:extLst>
      <p:ext uri="{BB962C8B-B14F-4D97-AF65-F5344CB8AC3E}">
        <p14:creationId xmlns:p14="http://schemas.microsoft.com/office/powerpoint/2010/main" val="1564228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Carbon Emission Optimization Function</a:t>
            </a:r>
            <a:endParaRPr sz="1800"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69F20-9106-447F-9FE8-84045FDC34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8" y="1684866"/>
            <a:ext cx="59436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367169-EBB5-468B-907F-F3B457A1A004}"/>
              </a:ext>
            </a:extLst>
          </p:cNvPr>
          <p:cNvSpPr txBox="1"/>
          <p:nvPr/>
        </p:nvSpPr>
        <p:spPr>
          <a:xfrm>
            <a:off x="592537" y="228599"/>
            <a:ext cx="65787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dk1"/>
                </a:solidFill>
                <a:latin typeface="Catamaran Light"/>
                <a:cs typeface="Catamaran Light"/>
              </a:rPr>
              <a:t>The goal of the second objective function is to minimize the carbon emissions released when transporting the products from one location to another.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B39D6-30A3-4199-AB92-3F342659064E}"/>
              </a:ext>
            </a:extLst>
          </p:cNvPr>
          <p:cNvSpPr txBox="1"/>
          <p:nvPr/>
        </p:nvSpPr>
        <p:spPr>
          <a:xfrm>
            <a:off x="718708" y="3505538"/>
            <a:ext cx="4606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Carbon Emission related to transportation </a:t>
            </a:r>
            <a:endParaRPr lang="en-US" sz="1600" dirty="0">
              <a:solidFill>
                <a:schemeClr val="accent6"/>
              </a:solidFill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1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Balance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/>
              <p:nvPr/>
            </p:nvSpPr>
            <p:spPr>
              <a:xfrm>
                <a:off x="331447" y="2209432"/>
                <a:ext cx="7062766" cy="202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output of the factory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𝑓𝑑𝑤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inputs from the supplier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𝑠𝑓𝑤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and the recycling center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𝑟𝑓𝑤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amount of input entering into the recycling center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𝑚𝑟𝑤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𝑟𝑓𝑤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leaving the recycling center.</a:t>
                </a:r>
                <a:endParaRPr lang="en-US" sz="1600" dirty="0"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the input to the distributor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𝑓𝑑𝑤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its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𝑑𝑚𝑤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). </a:t>
                </a:r>
                <a:endParaRPr lang="en-US" sz="1600" dirty="0">
                  <a:solidFill>
                    <a:schemeClr val="accent6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47" y="2209432"/>
                <a:ext cx="7062766" cy="2024272"/>
              </a:xfrm>
              <a:prstGeom prst="rect">
                <a:avLst/>
              </a:prstGeom>
              <a:blipFill>
                <a:blip r:embed="rId4"/>
                <a:stretch>
                  <a:fillRect l="-345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822E2-F26A-F725-7F4C-122327F6CBE1}"/>
                  </a:ext>
                </a:extLst>
              </p:cNvPr>
              <p:cNvSpPr txBox="1"/>
              <p:nvPr/>
            </p:nvSpPr>
            <p:spPr>
              <a:xfrm>
                <a:off x="677206" y="383562"/>
                <a:ext cx="4572000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𝑓𝑑𝑤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𝑠𝑓𝑤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𝑟𝑓𝑤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822E2-F26A-F725-7F4C-122327F6C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" y="383562"/>
                <a:ext cx="4572000" cy="615168"/>
              </a:xfrm>
              <a:prstGeom prst="rect">
                <a:avLst/>
              </a:prstGeom>
              <a:blipFill>
                <a:blip r:embed="rId5"/>
                <a:stretch>
                  <a:fillRect l="-12667" t="-115842" r="-14667" b="-166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6A29E-854E-7797-D2FE-D103F66B6534}"/>
                  </a:ext>
                </a:extLst>
              </p:cNvPr>
              <p:cNvSpPr txBox="1"/>
              <p:nvPr/>
            </p:nvSpPr>
            <p:spPr>
              <a:xfrm>
                <a:off x="677206" y="1007297"/>
                <a:ext cx="4572000" cy="639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𝑚𝑟𝑤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𝑟𝑓𝑤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6A29E-854E-7797-D2FE-D103F66B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" y="1007297"/>
                <a:ext cx="4572000" cy="639470"/>
              </a:xfrm>
              <a:prstGeom prst="rect">
                <a:avLst/>
              </a:prstGeom>
              <a:blipFill>
                <a:blip r:embed="rId6"/>
                <a:stretch>
                  <a:fillRect l="-12667" t="-111429" r="-12533" b="-15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50B67A-5574-71C4-E2F2-2E11373E7E47}"/>
                  </a:ext>
                </a:extLst>
              </p:cNvPr>
              <p:cNvSpPr txBox="1"/>
              <p:nvPr/>
            </p:nvSpPr>
            <p:spPr>
              <a:xfrm>
                <a:off x="677206" y="1675050"/>
                <a:ext cx="4572000" cy="639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𝑓𝑑𝑤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𝑑𝑚𝑤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                      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50B67A-5574-71C4-E2F2-2E11373E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" y="1675050"/>
                <a:ext cx="4572000" cy="639470"/>
              </a:xfrm>
              <a:prstGeom prst="rect">
                <a:avLst/>
              </a:prstGeom>
              <a:blipFill>
                <a:blip r:embed="rId7"/>
                <a:stretch>
                  <a:fillRect l="-12667" t="-111429" r="-13333" b="-15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9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Demand and Return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/>
              <p:nvPr/>
            </p:nvSpPr>
            <p:spPr>
              <a:xfrm>
                <a:off x="528880" y="2624937"/>
                <a:ext cx="7062766" cy="227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Input going into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𝑑𝑚𝑤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demand of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𝐷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). 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Output leaving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𝑚𝑟𝑤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return of the wooden products from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𝑅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). 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% of input going to the recycling center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𝑚𝑟𝑤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to be disposed of later should be less than or equal to the amount going to the landfill site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𝑍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80" y="2624937"/>
                <a:ext cx="7062766" cy="2277547"/>
              </a:xfrm>
              <a:prstGeom prst="rect">
                <a:avLst/>
              </a:prstGeom>
              <a:blipFill>
                <a:blip r:embed="rId4"/>
                <a:stretch>
                  <a:fillRect l="-345" r="-1123" b="-2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46EE74-3690-4BDA-9930-BFF757BB4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595"/>
          <a:stretch/>
        </p:blipFill>
        <p:spPr>
          <a:xfrm>
            <a:off x="362096" y="537738"/>
            <a:ext cx="6336577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9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Capacity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B39D6-30A3-4199-AB92-3F342659064E}"/>
              </a:ext>
            </a:extLst>
          </p:cNvPr>
          <p:cNvSpPr txBox="1"/>
          <p:nvPr/>
        </p:nvSpPr>
        <p:spPr>
          <a:xfrm>
            <a:off x="470598" y="2821459"/>
            <a:ext cx="706276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the production of wooden products should not exceed the maximum capacity of supplier s, factory f, distributor d, and recycling center r, respectively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53C36-27E3-402C-947E-40D94EC1D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67"/>
          <a:stretch/>
        </p:blipFill>
        <p:spPr>
          <a:xfrm>
            <a:off x="543147" y="360255"/>
            <a:ext cx="6020490" cy="19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28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925732" y="1577399"/>
            <a:ext cx="2218268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Other</a:t>
            </a:r>
            <a:br>
              <a:rPr lang="en-US" sz="1800" dirty="0"/>
            </a:br>
            <a:r>
              <a:rPr lang="en-US" sz="1800" dirty="0"/>
              <a:t>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B39D6-30A3-4199-AB92-3F342659064E}"/>
              </a:ext>
            </a:extLst>
          </p:cNvPr>
          <p:cNvSpPr txBox="1"/>
          <p:nvPr/>
        </p:nvSpPr>
        <p:spPr>
          <a:xfrm>
            <a:off x="470598" y="2821459"/>
            <a:ext cx="706276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one location can be selected for the factory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variables for the selection of the supplier, factory, distributor, and recycling center can only be binary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the production quantities should be greater than or equal to 0. They cannot be a negative number.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8B49C-74D4-4880-8C9F-99EEF3458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86"/>
          <a:stretch/>
        </p:blipFill>
        <p:spPr>
          <a:xfrm>
            <a:off x="659969" y="692826"/>
            <a:ext cx="6177249" cy="14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4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Assumptions and Limitations</a:t>
            </a:r>
            <a:endParaRPr sz="2800" dirty="0"/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-27" y="2658558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135066" y="1652400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People use the same pickup truck to carry their chairs and stools home and return to the recycling center.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Glenmore landfill has all the capacity to handle all the disposals.</a:t>
            </a:r>
            <a:b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" sz="1200" dirty="0">
                <a:solidFill>
                  <a:schemeClr val="bg1"/>
                </a:solidFill>
              </a:rPr>
              <a:t> 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31883" y="3964608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CO2 emissions in manufacturing and other processes are small and neglectable 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There are only 4 domestic regions as markets and all the sales to outside regions are not covered.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472403" y="1652400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200" dirty="0">
                <a:solidFill>
                  <a:schemeClr val="tx1"/>
                </a:solidFill>
              </a:rPr>
              <a:t>People return their chairs to the recycling center by the shortest route.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The recycle ratio is fixed and constant.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4213664" y="3813558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CO2 emissions in manufacturing and other processes are small and neglectable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The inventory shortage is not allowed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Defining Parameters for the modeling and </a:t>
            </a:r>
            <a:r>
              <a:rPr lang="en-US" dirty="0"/>
              <a:t>Model the Solution Approach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Optimization Model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&amp; Goal of the Project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Defination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 of Close Loop Supply Chain Network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3902" y="296675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3900" y="336741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Interpretation of Results</a:t>
            </a: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Benefit Analysis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Discussing the result based on Cost function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 rot="5400000">
            <a:off x="7350247" y="1233903"/>
            <a:ext cx="25224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37" name="Google Shape;437;p44"/>
          <p:cNvSpPr/>
          <p:nvPr/>
        </p:nvSpPr>
        <p:spPr>
          <a:xfrm rot="5400000">
            <a:off x="2041799" y="-706393"/>
            <a:ext cx="1077943" cy="2993379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001950" y="419974"/>
            <a:ext cx="1731850" cy="681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Catamaran Light" panose="020B0604020202020204" charset="0"/>
                <a:cs typeface="Catamaran Light" panose="020B0604020202020204" charset="0"/>
              </a:rPr>
              <a:t>Objective Function 1  Total Cost</a:t>
            </a:r>
            <a:endParaRPr sz="1400" dirty="0">
              <a:solidFill>
                <a:schemeClr val="lt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474DF0-80EF-43D6-A7AF-69FF3EBF35C6}"/>
              </a:ext>
            </a:extLst>
          </p:cNvPr>
          <p:cNvGrpSpPr/>
          <p:nvPr/>
        </p:nvGrpSpPr>
        <p:grpSpPr>
          <a:xfrm>
            <a:off x="535729" y="515666"/>
            <a:ext cx="885900" cy="520800"/>
            <a:chOff x="3652825" y="2342925"/>
            <a:chExt cx="885900" cy="520800"/>
          </a:xfrm>
        </p:grpSpPr>
        <p:sp>
          <p:nvSpPr>
            <p:cNvPr id="444" name="Google Shape;444;p44"/>
            <p:cNvSpPr/>
            <p:nvPr/>
          </p:nvSpPr>
          <p:spPr>
            <a:xfrm>
              <a:off x="3652825" y="2342925"/>
              <a:ext cx="885900" cy="52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3924857" y="2403095"/>
              <a:ext cx="372159" cy="372159"/>
            </a:xfrm>
            <a:custGeom>
              <a:avLst/>
              <a:gdLst/>
              <a:ahLst/>
              <a:cxnLst/>
              <a:rect l="l" t="t" r="r" b="b"/>
              <a:pathLst>
                <a:path w="11693" h="11693" extrusionOk="0">
                  <a:moveTo>
                    <a:pt x="10252" y="584"/>
                  </a:moveTo>
                  <a:lnTo>
                    <a:pt x="10252" y="1263"/>
                  </a:lnTo>
                  <a:cubicBezTo>
                    <a:pt x="10252" y="1358"/>
                    <a:pt x="10323" y="1429"/>
                    <a:pt x="10406" y="1429"/>
                  </a:cubicBezTo>
                  <a:lnTo>
                    <a:pt x="11097" y="1429"/>
                  </a:lnTo>
                  <a:lnTo>
                    <a:pt x="9609" y="2918"/>
                  </a:lnTo>
                  <a:lnTo>
                    <a:pt x="9001" y="2918"/>
                  </a:lnTo>
                  <a:lnTo>
                    <a:pt x="9978" y="1941"/>
                  </a:lnTo>
                  <a:cubicBezTo>
                    <a:pt x="10037" y="1882"/>
                    <a:pt x="10037" y="1751"/>
                    <a:pt x="9978" y="1691"/>
                  </a:cubicBezTo>
                  <a:cubicBezTo>
                    <a:pt x="9948" y="1667"/>
                    <a:pt x="9903" y="1656"/>
                    <a:pt x="9859" y="1656"/>
                  </a:cubicBezTo>
                  <a:cubicBezTo>
                    <a:pt x="9814" y="1656"/>
                    <a:pt x="9769" y="1667"/>
                    <a:pt x="9740" y="1691"/>
                  </a:cubicBezTo>
                  <a:lnTo>
                    <a:pt x="8763" y="2679"/>
                  </a:lnTo>
                  <a:lnTo>
                    <a:pt x="8763" y="2072"/>
                  </a:lnTo>
                  <a:lnTo>
                    <a:pt x="10252" y="584"/>
                  </a:lnTo>
                  <a:close/>
                  <a:moveTo>
                    <a:pt x="4739" y="2537"/>
                  </a:moveTo>
                  <a:cubicBezTo>
                    <a:pt x="5894" y="2537"/>
                    <a:pt x="6942" y="2977"/>
                    <a:pt x="7739" y="3703"/>
                  </a:cubicBezTo>
                  <a:lnTo>
                    <a:pt x="4620" y="6811"/>
                  </a:lnTo>
                  <a:cubicBezTo>
                    <a:pt x="4560" y="6870"/>
                    <a:pt x="4560" y="7001"/>
                    <a:pt x="4620" y="7049"/>
                  </a:cubicBezTo>
                  <a:cubicBezTo>
                    <a:pt x="4656" y="7085"/>
                    <a:pt x="4703" y="7097"/>
                    <a:pt x="4739" y="7097"/>
                  </a:cubicBezTo>
                  <a:cubicBezTo>
                    <a:pt x="4787" y="7097"/>
                    <a:pt x="4834" y="7085"/>
                    <a:pt x="4858" y="7049"/>
                  </a:cubicBezTo>
                  <a:lnTo>
                    <a:pt x="5632" y="6275"/>
                  </a:lnTo>
                  <a:cubicBezTo>
                    <a:pt x="5775" y="6478"/>
                    <a:pt x="5846" y="6692"/>
                    <a:pt x="5846" y="6930"/>
                  </a:cubicBezTo>
                  <a:cubicBezTo>
                    <a:pt x="5846" y="7549"/>
                    <a:pt x="5358" y="8037"/>
                    <a:pt x="4739" y="8037"/>
                  </a:cubicBezTo>
                  <a:cubicBezTo>
                    <a:pt x="4132" y="8037"/>
                    <a:pt x="3644" y="7549"/>
                    <a:pt x="3644" y="6930"/>
                  </a:cubicBezTo>
                  <a:cubicBezTo>
                    <a:pt x="3644" y="6323"/>
                    <a:pt x="4132" y="5835"/>
                    <a:pt x="4739" y="5835"/>
                  </a:cubicBezTo>
                  <a:cubicBezTo>
                    <a:pt x="4822" y="5835"/>
                    <a:pt x="4882" y="5835"/>
                    <a:pt x="4953" y="5847"/>
                  </a:cubicBezTo>
                  <a:cubicBezTo>
                    <a:pt x="4962" y="5848"/>
                    <a:pt x="4970" y="5848"/>
                    <a:pt x="4979" y="5848"/>
                  </a:cubicBezTo>
                  <a:cubicBezTo>
                    <a:pt x="5055" y="5848"/>
                    <a:pt x="5133" y="5801"/>
                    <a:pt x="5144" y="5716"/>
                  </a:cubicBezTo>
                  <a:cubicBezTo>
                    <a:pt x="5156" y="5620"/>
                    <a:pt x="5096" y="5537"/>
                    <a:pt x="5013" y="5525"/>
                  </a:cubicBezTo>
                  <a:cubicBezTo>
                    <a:pt x="4918" y="5513"/>
                    <a:pt x="4834" y="5489"/>
                    <a:pt x="4739" y="5489"/>
                  </a:cubicBezTo>
                  <a:cubicBezTo>
                    <a:pt x="3941" y="5489"/>
                    <a:pt x="3298" y="6144"/>
                    <a:pt x="3298" y="6942"/>
                  </a:cubicBezTo>
                  <a:cubicBezTo>
                    <a:pt x="3298" y="7740"/>
                    <a:pt x="3953" y="8383"/>
                    <a:pt x="4739" y="8383"/>
                  </a:cubicBezTo>
                  <a:cubicBezTo>
                    <a:pt x="5549" y="8383"/>
                    <a:pt x="6192" y="7728"/>
                    <a:pt x="6192" y="6942"/>
                  </a:cubicBezTo>
                  <a:cubicBezTo>
                    <a:pt x="6192" y="6609"/>
                    <a:pt x="6084" y="6299"/>
                    <a:pt x="5870" y="6049"/>
                  </a:cubicBezTo>
                  <a:lnTo>
                    <a:pt x="6406" y="5513"/>
                  </a:lnTo>
                  <a:cubicBezTo>
                    <a:pt x="6751" y="5906"/>
                    <a:pt x="6942" y="6418"/>
                    <a:pt x="6942" y="6942"/>
                  </a:cubicBezTo>
                  <a:cubicBezTo>
                    <a:pt x="6942" y="8156"/>
                    <a:pt x="5965" y="9133"/>
                    <a:pt x="4739" y="9133"/>
                  </a:cubicBezTo>
                  <a:cubicBezTo>
                    <a:pt x="3525" y="9133"/>
                    <a:pt x="2536" y="8156"/>
                    <a:pt x="2536" y="6942"/>
                  </a:cubicBezTo>
                  <a:cubicBezTo>
                    <a:pt x="2536" y="5716"/>
                    <a:pt x="3525" y="4739"/>
                    <a:pt x="4739" y="4739"/>
                  </a:cubicBezTo>
                  <a:cubicBezTo>
                    <a:pt x="5120" y="4739"/>
                    <a:pt x="5477" y="4823"/>
                    <a:pt x="5787" y="5001"/>
                  </a:cubicBezTo>
                  <a:cubicBezTo>
                    <a:pt x="5812" y="5016"/>
                    <a:pt x="5840" y="5022"/>
                    <a:pt x="5868" y="5022"/>
                  </a:cubicBezTo>
                  <a:cubicBezTo>
                    <a:pt x="5930" y="5022"/>
                    <a:pt x="5992" y="4988"/>
                    <a:pt x="6025" y="4930"/>
                  </a:cubicBezTo>
                  <a:cubicBezTo>
                    <a:pt x="6073" y="4834"/>
                    <a:pt x="6037" y="4739"/>
                    <a:pt x="5953" y="4692"/>
                  </a:cubicBezTo>
                  <a:cubicBezTo>
                    <a:pt x="5572" y="4501"/>
                    <a:pt x="5156" y="4370"/>
                    <a:pt x="4739" y="4370"/>
                  </a:cubicBezTo>
                  <a:cubicBezTo>
                    <a:pt x="3346" y="4370"/>
                    <a:pt x="2203" y="5525"/>
                    <a:pt x="2203" y="6918"/>
                  </a:cubicBezTo>
                  <a:cubicBezTo>
                    <a:pt x="2203" y="8323"/>
                    <a:pt x="3346" y="9466"/>
                    <a:pt x="4739" y="9466"/>
                  </a:cubicBezTo>
                  <a:cubicBezTo>
                    <a:pt x="6144" y="9466"/>
                    <a:pt x="7287" y="8323"/>
                    <a:pt x="7287" y="6918"/>
                  </a:cubicBezTo>
                  <a:cubicBezTo>
                    <a:pt x="7287" y="6299"/>
                    <a:pt x="7061" y="5716"/>
                    <a:pt x="6668" y="5239"/>
                  </a:cubicBezTo>
                  <a:lnTo>
                    <a:pt x="7204" y="4704"/>
                  </a:lnTo>
                  <a:cubicBezTo>
                    <a:pt x="7751" y="5311"/>
                    <a:pt x="8049" y="6085"/>
                    <a:pt x="8049" y="6918"/>
                  </a:cubicBezTo>
                  <a:cubicBezTo>
                    <a:pt x="8049" y="8740"/>
                    <a:pt x="6561" y="10228"/>
                    <a:pt x="4739" y="10228"/>
                  </a:cubicBezTo>
                  <a:cubicBezTo>
                    <a:pt x="2929" y="10228"/>
                    <a:pt x="1441" y="8740"/>
                    <a:pt x="1441" y="6918"/>
                  </a:cubicBezTo>
                  <a:cubicBezTo>
                    <a:pt x="1441" y="5108"/>
                    <a:pt x="2929" y="3620"/>
                    <a:pt x="4739" y="3620"/>
                  </a:cubicBezTo>
                  <a:cubicBezTo>
                    <a:pt x="5382" y="3620"/>
                    <a:pt x="5989" y="3799"/>
                    <a:pt x="6525" y="4132"/>
                  </a:cubicBezTo>
                  <a:cubicBezTo>
                    <a:pt x="6558" y="4151"/>
                    <a:pt x="6594" y="4161"/>
                    <a:pt x="6628" y="4161"/>
                  </a:cubicBezTo>
                  <a:cubicBezTo>
                    <a:pt x="6679" y="4161"/>
                    <a:pt x="6727" y="4139"/>
                    <a:pt x="6763" y="4096"/>
                  </a:cubicBezTo>
                  <a:cubicBezTo>
                    <a:pt x="6811" y="4025"/>
                    <a:pt x="6799" y="3918"/>
                    <a:pt x="6727" y="3858"/>
                  </a:cubicBezTo>
                  <a:cubicBezTo>
                    <a:pt x="6144" y="3477"/>
                    <a:pt x="5453" y="3275"/>
                    <a:pt x="4763" y="3275"/>
                  </a:cubicBezTo>
                  <a:cubicBezTo>
                    <a:pt x="2751" y="3275"/>
                    <a:pt x="1108" y="4918"/>
                    <a:pt x="1108" y="6918"/>
                  </a:cubicBezTo>
                  <a:cubicBezTo>
                    <a:pt x="1108" y="8930"/>
                    <a:pt x="2751" y="10573"/>
                    <a:pt x="4763" y="10573"/>
                  </a:cubicBezTo>
                  <a:cubicBezTo>
                    <a:pt x="6763" y="10573"/>
                    <a:pt x="8406" y="8930"/>
                    <a:pt x="8406" y="6918"/>
                  </a:cubicBezTo>
                  <a:cubicBezTo>
                    <a:pt x="8406" y="6013"/>
                    <a:pt x="8061" y="5132"/>
                    <a:pt x="7454" y="4465"/>
                  </a:cubicBezTo>
                  <a:lnTo>
                    <a:pt x="7989" y="3930"/>
                  </a:lnTo>
                  <a:cubicBezTo>
                    <a:pt x="8704" y="4739"/>
                    <a:pt x="9144" y="5775"/>
                    <a:pt x="9144" y="6942"/>
                  </a:cubicBezTo>
                  <a:cubicBezTo>
                    <a:pt x="9144" y="9359"/>
                    <a:pt x="7168" y="11347"/>
                    <a:pt x="4739" y="11347"/>
                  </a:cubicBezTo>
                  <a:cubicBezTo>
                    <a:pt x="2322" y="11347"/>
                    <a:pt x="334" y="9359"/>
                    <a:pt x="334" y="6942"/>
                  </a:cubicBezTo>
                  <a:cubicBezTo>
                    <a:pt x="334" y="4513"/>
                    <a:pt x="2322" y="2537"/>
                    <a:pt x="4739" y="2537"/>
                  </a:cubicBezTo>
                  <a:close/>
                  <a:moveTo>
                    <a:pt x="10403" y="1"/>
                  </a:moveTo>
                  <a:cubicBezTo>
                    <a:pt x="10360" y="1"/>
                    <a:pt x="10315" y="16"/>
                    <a:pt x="10275" y="48"/>
                  </a:cubicBezTo>
                  <a:lnTo>
                    <a:pt x="8466" y="1882"/>
                  </a:lnTo>
                  <a:cubicBezTo>
                    <a:pt x="8430" y="1906"/>
                    <a:pt x="8418" y="1953"/>
                    <a:pt x="8418" y="1989"/>
                  </a:cubicBezTo>
                  <a:lnTo>
                    <a:pt x="8418" y="3025"/>
                  </a:lnTo>
                  <a:lnTo>
                    <a:pt x="7978" y="3465"/>
                  </a:lnTo>
                  <a:cubicBezTo>
                    <a:pt x="7120" y="2679"/>
                    <a:pt x="5989" y="2203"/>
                    <a:pt x="4739" y="2203"/>
                  </a:cubicBezTo>
                  <a:cubicBezTo>
                    <a:pt x="2120" y="2203"/>
                    <a:pt x="0" y="4334"/>
                    <a:pt x="0" y="6954"/>
                  </a:cubicBezTo>
                  <a:cubicBezTo>
                    <a:pt x="0" y="9573"/>
                    <a:pt x="2120" y="11692"/>
                    <a:pt x="4739" y="11692"/>
                  </a:cubicBezTo>
                  <a:cubicBezTo>
                    <a:pt x="7358" y="11692"/>
                    <a:pt x="9490" y="9573"/>
                    <a:pt x="9490" y="6954"/>
                  </a:cubicBezTo>
                  <a:cubicBezTo>
                    <a:pt x="9490" y="5704"/>
                    <a:pt x="9013" y="4573"/>
                    <a:pt x="8228" y="3715"/>
                  </a:cubicBezTo>
                  <a:lnTo>
                    <a:pt x="8668" y="3275"/>
                  </a:lnTo>
                  <a:lnTo>
                    <a:pt x="9704" y="3275"/>
                  </a:lnTo>
                  <a:cubicBezTo>
                    <a:pt x="9740" y="3275"/>
                    <a:pt x="9787" y="3263"/>
                    <a:pt x="9823" y="3227"/>
                  </a:cubicBezTo>
                  <a:lnTo>
                    <a:pt x="11645" y="1394"/>
                  </a:lnTo>
                  <a:cubicBezTo>
                    <a:pt x="11680" y="1346"/>
                    <a:pt x="11692" y="1263"/>
                    <a:pt x="11668" y="1203"/>
                  </a:cubicBezTo>
                  <a:cubicBezTo>
                    <a:pt x="11633" y="1144"/>
                    <a:pt x="11573" y="1096"/>
                    <a:pt x="11502" y="1096"/>
                  </a:cubicBezTo>
                  <a:lnTo>
                    <a:pt x="10573" y="1096"/>
                  </a:lnTo>
                  <a:lnTo>
                    <a:pt x="10573" y="179"/>
                  </a:lnTo>
                  <a:cubicBezTo>
                    <a:pt x="10573" y="108"/>
                    <a:pt x="10537" y="48"/>
                    <a:pt x="10466" y="12"/>
                  </a:cubicBezTo>
                  <a:cubicBezTo>
                    <a:pt x="10446" y="5"/>
                    <a:pt x="10425" y="1"/>
                    <a:pt x="10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37;p44">
            <a:extLst>
              <a:ext uri="{FF2B5EF4-FFF2-40B4-BE49-F238E27FC236}">
                <a16:creationId xmlns:a16="http://schemas.microsoft.com/office/drawing/2014/main" id="{C2051164-FCDA-4039-990E-DE1DE2C09317}"/>
              </a:ext>
            </a:extLst>
          </p:cNvPr>
          <p:cNvSpPr/>
          <p:nvPr/>
        </p:nvSpPr>
        <p:spPr>
          <a:xfrm rot="5400000">
            <a:off x="5665111" y="-706393"/>
            <a:ext cx="1077943" cy="2993379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38;p44">
            <a:extLst>
              <a:ext uri="{FF2B5EF4-FFF2-40B4-BE49-F238E27FC236}">
                <a16:creationId xmlns:a16="http://schemas.microsoft.com/office/drawing/2014/main" id="{9705D8E6-F4F0-4DF3-B4AC-7A914EBF52B1}"/>
              </a:ext>
            </a:extLst>
          </p:cNvPr>
          <p:cNvSpPr txBox="1">
            <a:spLocks/>
          </p:cNvSpPr>
          <p:nvPr/>
        </p:nvSpPr>
        <p:spPr>
          <a:xfrm>
            <a:off x="5625262" y="419974"/>
            <a:ext cx="1731850" cy="68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400" dirty="0">
                <a:solidFill>
                  <a:schemeClr val="lt1"/>
                </a:solidFill>
                <a:latin typeface="Catamaran Light" panose="020B0604020202020204" charset="0"/>
                <a:cs typeface="Catamaran Light" panose="020B0604020202020204" charset="0"/>
              </a:rPr>
              <a:t>Objective Function 2  CO2 Emission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856E39-7FF1-4133-AD21-F8247DFCDC78}"/>
              </a:ext>
            </a:extLst>
          </p:cNvPr>
          <p:cNvGrpSpPr/>
          <p:nvPr/>
        </p:nvGrpSpPr>
        <p:grpSpPr>
          <a:xfrm>
            <a:off x="4159041" y="515666"/>
            <a:ext cx="885900" cy="520800"/>
            <a:chOff x="3652825" y="2342925"/>
            <a:chExt cx="885900" cy="520800"/>
          </a:xfrm>
        </p:grpSpPr>
        <p:sp>
          <p:nvSpPr>
            <p:cNvPr id="21" name="Google Shape;444;p44">
              <a:extLst>
                <a:ext uri="{FF2B5EF4-FFF2-40B4-BE49-F238E27FC236}">
                  <a16:creationId xmlns:a16="http://schemas.microsoft.com/office/drawing/2014/main" id="{B9ED143A-49C3-484A-BBAE-B272DB98304A}"/>
                </a:ext>
              </a:extLst>
            </p:cNvPr>
            <p:cNvSpPr/>
            <p:nvPr/>
          </p:nvSpPr>
          <p:spPr>
            <a:xfrm>
              <a:off x="3652825" y="2342925"/>
              <a:ext cx="885900" cy="52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7;p44">
              <a:extLst>
                <a:ext uri="{FF2B5EF4-FFF2-40B4-BE49-F238E27FC236}">
                  <a16:creationId xmlns:a16="http://schemas.microsoft.com/office/drawing/2014/main" id="{6704842E-CA10-46CA-BFE2-2E950977A1E0}"/>
                </a:ext>
              </a:extLst>
            </p:cNvPr>
            <p:cNvSpPr/>
            <p:nvPr/>
          </p:nvSpPr>
          <p:spPr>
            <a:xfrm>
              <a:off x="3924857" y="2403095"/>
              <a:ext cx="372159" cy="372159"/>
            </a:xfrm>
            <a:custGeom>
              <a:avLst/>
              <a:gdLst/>
              <a:ahLst/>
              <a:cxnLst/>
              <a:rect l="l" t="t" r="r" b="b"/>
              <a:pathLst>
                <a:path w="11693" h="11693" extrusionOk="0">
                  <a:moveTo>
                    <a:pt x="10252" y="584"/>
                  </a:moveTo>
                  <a:lnTo>
                    <a:pt x="10252" y="1263"/>
                  </a:lnTo>
                  <a:cubicBezTo>
                    <a:pt x="10252" y="1358"/>
                    <a:pt x="10323" y="1429"/>
                    <a:pt x="10406" y="1429"/>
                  </a:cubicBezTo>
                  <a:lnTo>
                    <a:pt x="11097" y="1429"/>
                  </a:lnTo>
                  <a:lnTo>
                    <a:pt x="9609" y="2918"/>
                  </a:lnTo>
                  <a:lnTo>
                    <a:pt x="9001" y="2918"/>
                  </a:lnTo>
                  <a:lnTo>
                    <a:pt x="9978" y="1941"/>
                  </a:lnTo>
                  <a:cubicBezTo>
                    <a:pt x="10037" y="1882"/>
                    <a:pt x="10037" y="1751"/>
                    <a:pt x="9978" y="1691"/>
                  </a:cubicBezTo>
                  <a:cubicBezTo>
                    <a:pt x="9948" y="1667"/>
                    <a:pt x="9903" y="1656"/>
                    <a:pt x="9859" y="1656"/>
                  </a:cubicBezTo>
                  <a:cubicBezTo>
                    <a:pt x="9814" y="1656"/>
                    <a:pt x="9769" y="1667"/>
                    <a:pt x="9740" y="1691"/>
                  </a:cubicBezTo>
                  <a:lnTo>
                    <a:pt x="8763" y="2679"/>
                  </a:lnTo>
                  <a:lnTo>
                    <a:pt x="8763" y="2072"/>
                  </a:lnTo>
                  <a:lnTo>
                    <a:pt x="10252" y="584"/>
                  </a:lnTo>
                  <a:close/>
                  <a:moveTo>
                    <a:pt x="4739" y="2537"/>
                  </a:moveTo>
                  <a:cubicBezTo>
                    <a:pt x="5894" y="2537"/>
                    <a:pt x="6942" y="2977"/>
                    <a:pt x="7739" y="3703"/>
                  </a:cubicBezTo>
                  <a:lnTo>
                    <a:pt x="4620" y="6811"/>
                  </a:lnTo>
                  <a:cubicBezTo>
                    <a:pt x="4560" y="6870"/>
                    <a:pt x="4560" y="7001"/>
                    <a:pt x="4620" y="7049"/>
                  </a:cubicBezTo>
                  <a:cubicBezTo>
                    <a:pt x="4656" y="7085"/>
                    <a:pt x="4703" y="7097"/>
                    <a:pt x="4739" y="7097"/>
                  </a:cubicBezTo>
                  <a:cubicBezTo>
                    <a:pt x="4787" y="7097"/>
                    <a:pt x="4834" y="7085"/>
                    <a:pt x="4858" y="7049"/>
                  </a:cubicBezTo>
                  <a:lnTo>
                    <a:pt x="5632" y="6275"/>
                  </a:lnTo>
                  <a:cubicBezTo>
                    <a:pt x="5775" y="6478"/>
                    <a:pt x="5846" y="6692"/>
                    <a:pt x="5846" y="6930"/>
                  </a:cubicBezTo>
                  <a:cubicBezTo>
                    <a:pt x="5846" y="7549"/>
                    <a:pt x="5358" y="8037"/>
                    <a:pt x="4739" y="8037"/>
                  </a:cubicBezTo>
                  <a:cubicBezTo>
                    <a:pt x="4132" y="8037"/>
                    <a:pt x="3644" y="7549"/>
                    <a:pt x="3644" y="6930"/>
                  </a:cubicBezTo>
                  <a:cubicBezTo>
                    <a:pt x="3644" y="6323"/>
                    <a:pt x="4132" y="5835"/>
                    <a:pt x="4739" y="5835"/>
                  </a:cubicBezTo>
                  <a:cubicBezTo>
                    <a:pt x="4822" y="5835"/>
                    <a:pt x="4882" y="5835"/>
                    <a:pt x="4953" y="5847"/>
                  </a:cubicBezTo>
                  <a:cubicBezTo>
                    <a:pt x="4962" y="5848"/>
                    <a:pt x="4970" y="5848"/>
                    <a:pt x="4979" y="5848"/>
                  </a:cubicBezTo>
                  <a:cubicBezTo>
                    <a:pt x="5055" y="5848"/>
                    <a:pt x="5133" y="5801"/>
                    <a:pt x="5144" y="5716"/>
                  </a:cubicBezTo>
                  <a:cubicBezTo>
                    <a:pt x="5156" y="5620"/>
                    <a:pt x="5096" y="5537"/>
                    <a:pt x="5013" y="5525"/>
                  </a:cubicBezTo>
                  <a:cubicBezTo>
                    <a:pt x="4918" y="5513"/>
                    <a:pt x="4834" y="5489"/>
                    <a:pt x="4739" y="5489"/>
                  </a:cubicBezTo>
                  <a:cubicBezTo>
                    <a:pt x="3941" y="5489"/>
                    <a:pt x="3298" y="6144"/>
                    <a:pt x="3298" y="6942"/>
                  </a:cubicBezTo>
                  <a:cubicBezTo>
                    <a:pt x="3298" y="7740"/>
                    <a:pt x="3953" y="8383"/>
                    <a:pt x="4739" y="8383"/>
                  </a:cubicBezTo>
                  <a:cubicBezTo>
                    <a:pt x="5549" y="8383"/>
                    <a:pt x="6192" y="7728"/>
                    <a:pt x="6192" y="6942"/>
                  </a:cubicBezTo>
                  <a:cubicBezTo>
                    <a:pt x="6192" y="6609"/>
                    <a:pt x="6084" y="6299"/>
                    <a:pt x="5870" y="6049"/>
                  </a:cubicBezTo>
                  <a:lnTo>
                    <a:pt x="6406" y="5513"/>
                  </a:lnTo>
                  <a:cubicBezTo>
                    <a:pt x="6751" y="5906"/>
                    <a:pt x="6942" y="6418"/>
                    <a:pt x="6942" y="6942"/>
                  </a:cubicBezTo>
                  <a:cubicBezTo>
                    <a:pt x="6942" y="8156"/>
                    <a:pt x="5965" y="9133"/>
                    <a:pt x="4739" y="9133"/>
                  </a:cubicBezTo>
                  <a:cubicBezTo>
                    <a:pt x="3525" y="9133"/>
                    <a:pt x="2536" y="8156"/>
                    <a:pt x="2536" y="6942"/>
                  </a:cubicBezTo>
                  <a:cubicBezTo>
                    <a:pt x="2536" y="5716"/>
                    <a:pt x="3525" y="4739"/>
                    <a:pt x="4739" y="4739"/>
                  </a:cubicBezTo>
                  <a:cubicBezTo>
                    <a:pt x="5120" y="4739"/>
                    <a:pt x="5477" y="4823"/>
                    <a:pt x="5787" y="5001"/>
                  </a:cubicBezTo>
                  <a:cubicBezTo>
                    <a:pt x="5812" y="5016"/>
                    <a:pt x="5840" y="5022"/>
                    <a:pt x="5868" y="5022"/>
                  </a:cubicBezTo>
                  <a:cubicBezTo>
                    <a:pt x="5930" y="5022"/>
                    <a:pt x="5992" y="4988"/>
                    <a:pt x="6025" y="4930"/>
                  </a:cubicBezTo>
                  <a:cubicBezTo>
                    <a:pt x="6073" y="4834"/>
                    <a:pt x="6037" y="4739"/>
                    <a:pt x="5953" y="4692"/>
                  </a:cubicBezTo>
                  <a:cubicBezTo>
                    <a:pt x="5572" y="4501"/>
                    <a:pt x="5156" y="4370"/>
                    <a:pt x="4739" y="4370"/>
                  </a:cubicBezTo>
                  <a:cubicBezTo>
                    <a:pt x="3346" y="4370"/>
                    <a:pt x="2203" y="5525"/>
                    <a:pt x="2203" y="6918"/>
                  </a:cubicBezTo>
                  <a:cubicBezTo>
                    <a:pt x="2203" y="8323"/>
                    <a:pt x="3346" y="9466"/>
                    <a:pt x="4739" y="9466"/>
                  </a:cubicBezTo>
                  <a:cubicBezTo>
                    <a:pt x="6144" y="9466"/>
                    <a:pt x="7287" y="8323"/>
                    <a:pt x="7287" y="6918"/>
                  </a:cubicBezTo>
                  <a:cubicBezTo>
                    <a:pt x="7287" y="6299"/>
                    <a:pt x="7061" y="5716"/>
                    <a:pt x="6668" y="5239"/>
                  </a:cubicBezTo>
                  <a:lnTo>
                    <a:pt x="7204" y="4704"/>
                  </a:lnTo>
                  <a:cubicBezTo>
                    <a:pt x="7751" y="5311"/>
                    <a:pt x="8049" y="6085"/>
                    <a:pt x="8049" y="6918"/>
                  </a:cubicBezTo>
                  <a:cubicBezTo>
                    <a:pt x="8049" y="8740"/>
                    <a:pt x="6561" y="10228"/>
                    <a:pt x="4739" y="10228"/>
                  </a:cubicBezTo>
                  <a:cubicBezTo>
                    <a:pt x="2929" y="10228"/>
                    <a:pt x="1441" y="8740"/>
                    <a:pt x="1441" y="6918"/>
                  </a:cubicBezTo>
                  <a:cubicBezTo>
                    <a:pt x="1441" y="5108"/>
                    <a:pt x="2929" y="3620"/>
                    <a:pt x="4739" y="3620"/>
                  </a:cubicBezTo>
                  <a:cubicBezTo>
                    <a:pt x="5382" y="3620"/>
                    <a:pt x="5989" y="3799"/>
                    <a:pt x="6525" y="4132"/>
                  </a:cubicBezTo>
                  <a:cubicBezTo>
                    <a:pt x="6558" y="4151"/>
                    <a:pt x="6594" y="4161"/>
                    <a:pt x="6628" y="4161"/>
                  </a:cubicBezTo>
                  <a:cubicBezTo>
                    <a:pt x="6679" y="4161"/>
                    <a:pt x="6727" y="4139"/>
                    <a:pt x="6763" y="4096"/>
                  </a:cubicBezTo>
                  <a:cubicBezTo>
                    <a:pt x="6811" y="4025"/>
                    <a:pt x="6799" y="3918"/>
                    <a:pt x="6727" y="3858"/>
                  </a:cubicBezTo>
                  <a:cubicBezTo>
                    <a:pt x="6144" y="3477"/>
                    <a:pt x="5453" y="3275"/>
                    <a:pt x="4763" y="3275"/>
                  </a:cubicBezTo>
                  <a:cubicBezTo>
                    <a:pt x="2751" y="3275"/>
                    <a:pt x="1108" y="4918"/>
                    <a:pt x="1108" y="6918"/>
                  </a:cubicBezTo>
                  <a:cubicBezTo>
                    <a:pt x="1108" y="8930"/>
                    <a:pt x="2751" y="10573"/>
                    <a:pt x="4763" y="10573"/>
                  </a:cubicBezTo>
                  <a:cubicBezTo>
                    <a:pt x="6763" y="10573"/>
                    <a:pt x="8406" y="8930"/>
                    <a:pt x="8406" y="6918"/>
                  </a:cubicBezTo>
                  <a:cubicBezTo>
                    <a:pt x="8406" y="6013"/>
                    <a:pt x="8061" y="5132"/>
                    <a:pt x="7454" y="4465"/>
                  </a:cubicBezTo>
                  <a:lnTo>
                    <a:pt x="7989" y="3930"/>
                  </a:lnTo>
                  <a:cubicBezTo>
                    <a:pt x="8704" y="4739"/>
                    <a:pt x="9144" y="5775"/>
                    <a:pt x="9144" y="6942"/>
                  </a:cubicBezTo>
                  <a:cubicBezTo>
                    <a:pt x="9144" y="9359"/>
                    <a:pt x="7168" y="11347"/>
                    <a:pt x="4739" y="11347"/>
                  </a:cubicBezTo>
                  <a:cubicBezTo>
                    <a:pt x="2322" y="11347"/>
                    <a:pt x="334" y="9359"/>
                    <a:pt x="334" y="6942"/>
                  </a:cubicBezTo>
                  <a:cubicBezTo>
                    <a:pt x="334" y="4513"/>
                    <a:pt x="2322" y="2537"/>
                    <a:pt x="4739" y="2537"/>
                  </a:cubicBezTo>
                  <a:close/>
                  <a:moveTo>
                    <a:pt x="10403" y="1"/>
                  </a:moveTo>
                  <a:cubicBezTo>
                    <a:pt x="10360" y="1"/>
                    <a:pt x="10315" y="16"/>
                    <a:pt x="10275" y="48"/>
                  </a:cubicBezTo>
                  <a:lnTo>
                    <a:pt x="8466" y="1882"/>
                  </a:lnTo>
                  <a:cubicBezTo>
                    <a:pt x="8430" y="1906"/>
                    <a:pt x="8418" y="1953"/>
                    <a:pt x="8418" y="1989"/>
                  </a:cubicBezTo>
                  <a:lnTo>
                    <a:pt x="8418" y="3025"/>
                  </a:lnTo>
                  <a:lnTo>
                    <a:pt x="7978" y="3465"/>
                  </a:lnTo>
                  <a:cubicBezTo>
                    <a:pt x="7120" y="2679"/>
                    <a:pt x="5989" y="2203"/>
                    <a:pt x="4739" y="2203"/>
                  </a:cubicBezTo>
                  <a:cubicBezTo>
                    <a:pt x="2120" y="2203"/>
                    <a:pt x="0" y="4334"/>
                    <a:pt x="0" y="6954"/>
                  </a:cubicBezTo>
                  <a:cubicBezTo>
                    <a:pt x="0" y="9573"/>
                    <a:pt x="2120" y="11692"/>
                    <a:pt x="4739" y="11692"/>
                  </a:cubicBezTo>
                  <a:cubicBezTo>
                    <a:pt x="7358" y="11692"/>
                    <a:pt x="9490" y="9573"/>
                    <a:pt x="9490" y="6954"/>
                  </a:cubicBezTo>
                  <a:cubicBezTo>
                    <a:pt x="9490" y="5704"/>
                    <a:pt x="9013" y="4573"/>
                    <a:pt x="8228" y="3715"/>
                  </a:cubicBezTo>
                  <a:lnTo>
                    <a:pt x="8668" y="3275"/>
                  </a:lnTo>
                  <a:lnTo>
                    <a:pt x="9704" y="3275"/>
                  </a:lnTo>
                  <a:cubicBezTo>
                    <a:pt x="9740" y="3275"/>
                    <a:pt x="9787" y="3263"/>
                    <a:pt x="9823" y="3227"/>
                  </a:cubicBezTo>
                  <a:lnTo>
                    <a:pt x="11645" y="1394"/>
                  </a:lnTo>
                  <a:cubicBezTo>
                    <a:pt x="11680" y="1346"/>
                    <a:pt x="11692" y="1263"/>
                    <a:pt x="11668" y="1203"/>
                  </a:cubicBezTo>
                  <a:cubicBezTo>
                    <a:pt x="11633" y="1144"/>
                    <a:pt x="11573" y="1096"/>
                    <a:pt x="11502" y="1096"/>
                  </a:cubicBezTo>
                  <a:lnTo>
                    <a:pt x="10573" y="1096"/>
                  </a:lnTo>
                  <a:lnTo>
                    <a:pt x="10573" y="179"/>
                  </a:lnTo>
                  <a:cubicBezTo>
                    <a:pt x="10573" y="108"/>
                    <a:pt x="10537" y="48"/>
                    <a:pt x="10466" y="12"/>
                  </a:cubicBezTo>
                  <a:cubicBezTo>
                    <a:pt x="10446" y="5"/>
                    <a:pt x="10425" y="1"/>
                    <a:pt x="10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7469EE6-ED68-4CAE-AA90-51DA0E8122E6}"/>
              </a:ext>
            </a:extLst>
          </p:cNvPr>
          <p:cNvGrpSpPr/>
          <p:nvPr/>
        </p:nvGrpSpPr>
        <p:grpSpPr>
          <a:xfrm>
            <a:off x="2511971" y="2444472"/>
            <a:ext cx="3607500" cy="2661052"/>
            <a:chOff x="762809" y="1913491"/>
            <a:chExt cx="3607500" cy="2661052"/>
          </a:xfrm>
        </p:grpSpPr>
        <p:sp>
          <p:nvSpPr>
            <p:cNvPr id="31" name="Google Shape;175;p28">
              <a:extLst>
                <a:ext uri="{FF2B5EF4-FFF2-40B4-BE49-F238E27FC236}">
                  <a16:creationId xmlns:a16="http://schemas.microsoft.com/office/drawing/2014/main" id="{269311A2-70ED-4889-A34E-CFA4DCE279A9}"/>
                </a:ext>
              </a:extLst>
            </p:cNvPr>
            <p:cNvSpPr/>
            <p:nvPr/>
          </p:nvSpPr>
          <p:spPr>
            <a:xfrm>
              <a:off x="762809" y="1913491"/>
              <a:ext cx="3607500" cy="251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43FC82-3F7F-4408-A813-028E3824B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142" y="2784384"/>
              <a:ext cx="3581900" cy="75258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37D17A-FCDC-450E-8755-472BACA87A32}"/>
                </a:ext>
              </a:extLst>
            </p:cNvPr>
            <p:cNvSpPr txBox="1"/>
            <p:nvPr/>
          </p:nvSpPr>
          <p:spPr>
            <a:xfrm>
              <a:off x="1095274" y="3723028"/>
              <a:ext cx="2970991" cy="851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z</a:t>
              </a:r>
              <a:r>
                <a:rPr lang="en-US" sz="1200" baseline="-25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1</a:t>
              </a:r>
              <a:r>
                <a:rPr lang="en-US" sz="1200" baseline="30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*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 = Independent optimization result of z</a:t>
              </a:r>
              <a:r>
                <a:rPr lang="en-US" sz="1200" baseline="-25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1</a:t>
              </a:r>
            </a:p>
            <a:p>
              <a:pPr>
                <a:spcAft>
                  <a:spcPts val="800"/>
                </a:spcAft>
              </a:pP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z</a:t>
              </a:r>
              <a:r>
                <a:rPr lang="en-US" sz="1200" baseline="-25000" dirty="0">
                  <a:solidFill>
                    <a:schemeClr val="bg1"/>
                  </a:solidFill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2</a:t>
              </a:r>
              <a:r>
                <a:rPr lang="en-US" sz="1200" baseline="30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*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 = Independent optimization result of z</a:t>
              </a:r>
              <a:r>
                <a:rPr lang="en-US" sz="1200" baseline="-25000" dirty="0">
                  <a:solidFill>
                    <a:schemeClr val="bg1"/>
                  </a:solidFill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2</a:t>
              </a:r>
              <a:endParaRPr lang="en-US" sz="12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endParaRP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endParaRPr lang="en-US" sz="12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F78873-9C1F-48AA-BB75-5DF6608C0E4C}"/>
                </a:ext>
              </a:extLst>
            </p:cNvPr>
            <p:cNvSpPr txBox="1"/>
            <p:nvPr/>
          </p:nvSpPr>
          <p:spPr>
            <a:xfrm>
              <a:off x="1146705" y="2059291"/>
              <a:ext cx="297099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chemeClr val="bg1"/>
                  </a:solidFill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F</a:t>
              </a:r>
              <a:r>
                <a:rPr lang="en-US" b="1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inal objective function is formulated as follows</a:t>
              </a:r>
              <a:endParaRPr lang="en-US" sz="1050" b="1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F51D2-4802-4E8F-82AA-41B45666A238}"/>
              </a:ext>
            </a:extLst>
          </p:cNvPr>
          <p:cNvGrpSpPr/>
          <p:nvPr/>
        </p:nvGrpSpPr>
        <p:grpSpPr>
          <a:xfrm>
            <a:off x="5347583" y="259518"/>
            <a:ext cx="222300" cy="1453649"/>
            <a:chOff x="7355632" y="865717"/>
            <a:chExt cx="222300" cy="1453649"/>
          </a:xfrm>
        </p:grpSpPr>
        <p:sp>
          <p:nvSpPr>
            <p:cNvPr id="36" name="Google Shape;467;p45">
              <a:extLst>
                <a:ext uri="{FF2B5EF4-FFF2-40B4-BE49-F238E27FC236}">
                  <a16:creationId xmlns:a16="http://schemas.microsoft.com/office/drawing/2014/main" id="{9A3CD980-8BE9-4546-B063-4807CE9970D2}"/>
                </a:ext>
              </a:extLst>
            </p:cNvPr>
            <p:cNvSpPr/>
            <p:nvPr/>
          </p:nvSpPr>
          <p:spPr>
            <a:xfrm>
              <a:off x="7355632" y="209706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" name="Google Shape;458;p45">
              <a:extLst>
                <a:ext uri="{FF2B5EF4-FFF2-40B4-BE49-F238E27FC236}">
                  <a16:creationId xmlns:a16="http://schemas.microsoft.com/office/drawing/2014/main" id="{B30DFBF8-873C-47AB-AACF-D7E743555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8262" y="865717"/>
              <a:ext cx="0" cy="1265217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F17353-6ED3-431C-80BF-E5E1B414F779}"/>
              </a:ext>
            </a:extLst>
          </p:cNvPr>
          <p:cNvGrpSpPr/>
          <p:nvPr/>
        </p:nvGrpSpPr>
        <p:grpSpPr>
          <a:xfrm>
            <a:off x="3794480" y="246304"/>
            <a:ext cx="222300" cy="1453649"/>
            <a:chOff x="7355632" y="865717"/>
            <a:chExt cx="222300" cy="1453649"/>
          </a:xfrm>
        </p:grpSpPr>
        <p:sp>
          <p:nvSpPr>
            <p:cNvPr id="39" name="Google Shape;467;p45">
              <a:extLst>
                <a:ext uri="{FF2B5EF4-FFF2-40B4-BE49-F238E27FC236}">
                  <a16:creationId xmlns:a16="http://schemas.microsoft.com/office/drawing/2014/main" id="{ACB0FEDF-A13A-47C7-ADAC-465D18C9609A}"/>
                </a:ext>
              </a:extLst>
            </p:cNvPr>
            <p:cNvSpPr/>
            <p:nvPr/>
          </p:nvSpPr>
          <p:spPr>
            <a:xfrm>
              <a:off x="7355632" y="209706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0" name="Google Shape;458;p45">
              <a:extLst>
                <a:ext uri="{FF2B5EF4-FFF2-40B4-BE49-F238E27FC236}">
                  <a16:creationId xmlns:a16="http://schemas.microsoft.com/office/drawing/2014/main" id="{0161A34D-50FB-4F38-AB29-715B12CE7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8262" y="865717"/>
              <a:ext cx="0" cy="1265217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1230D9C-6B6E-4924-9634-76C06189C414}"/>
              </a:ext>
            </a:extLst>
          </p:cNvPr>
          <p:cNvSpPr txBox="1"/>
          <p:nvPr/>
        </p:nvSpPr>
        <p:spPr>
          <a:xfrm>
            <a:off x="3078724" y="1789360"/>
            <a:ext cx="16538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Weights = 50%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D75246-ACB9-4674-A3C7-2D6FCE03E328}"/>
              </a:ext>
            </a:extLst>
          </p:cNvPr>
          <p:cNvSpPr txBox="1"/>
          <p:nvPr/>
        </p:nvSpPr>
        <p:spPr>
          <a:xfrm>
            <a:off x="4671451" y="1774882"/>
            <a:ext cx="16538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Weights = 50%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 rot="5400000">
            <a:off x="5759258" y="2051794"/>
            <a:ext cx="4575680" cy="871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dirty="0"/>
              <a:t>The optimal values of objective functions</a:t>
            </a:r>
            <a:br>
              <a:rPr lang="en-US" sz="2800" dirty="0"/>
            </a:br>
            <a:endParaRPr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51133E-8440-4E57-B73C-620035DAC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76419"/>
              </p:ext>
            </p:extLst>
          </p:nvPr>
        </p:nvGraphicFramePr>
        <p:xfrm>
          <a:off x="762845" y="887103"/>
          <a:ext cx="6281421" cy="2016964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483757">
                  <a:extLst>
                    <a:ext uri="{9D8B030D-6E8A-4147-A177-3AD203B41FA5}">
                      <a16:colId xmlns:a16="http://schemas.microsoft.com/office/drawing/2014/main" val="1538121889"/>
                    </a:ext>
                  </a:extLst>
                </a:gridCol>
                <a:gridCol w="1398832">
                  <a:extLst>
                    <a:ext uri="{9D8B030D-6E8A-4147-A177-3AD203B41FA5}">
                      <a16:colId xmlns:a16="http://schemas.microsoft.com/office/drawing/2014/main" val="512510569"/>
                    </a:ext>
                  </a:extLst>
                </a:gridCol>
                <a:gridCol w="1398832">
                  <a:extLst>
                    <a:ext uri="{9D8B030D-6E8A-4147-A177-3AD203B41FA5}">
                      <a16:colId xmlns:a16="http://schemas.microsoft.com/office/drawing/2014/main" val="3125946429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Optimization mode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z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z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377020"/>
                  </a:ext>
                </a:extLst>
              </a:tr>
              <a:tr h="5519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Independent optimization of z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172595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6492359"/>
                  </a:ext>
                </a:extLst>
              </a:tr>
              <a:tr h="5519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Independent optimization of z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208438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542891"/>
                  </a:ext>
                </a:extLst>
              </a:tr>
              <a:tr h="5476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Simultaneous optimization (Z)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173443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4534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750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899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>
            <a:spLocks noGrp="1"/>
          </p:cNvSpPr>
          <p:nvPr>
            <p:ph type="subTitle" idx="1"/>
          </p:nvPr>
        </p:nvSpPr>
        <p:spPr>
          <a:xfrm flipH="1">
            <a:off x="598499" y="2418703"/>
            <a:ext cx="2584967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200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As per the model results, location 3 i.e., </a:t>
            </a:r>
            <a:r>
              <a:rPr lang="en-US" sz="1200" b="1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1505 Hardy Street </a:t>
            </a:r>
            <a:r>
              <a:rPr lang="en-US" sz="1200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is selected. </a:t>
            </a:r>
            <a:endParaRPr sz="1050" dirty="0">
              <a:solidFill>
                <a:schemeClr val="accent2"/>
              </a:solidFill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924225" y="54000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Results</a:t>
            </a:r>
            <a:endParaRPr dirty="0"/>
          </a:p>
        </p:txBody>
      </p:sp>
      <p:sp>
        <p:nvSpPr>
          <p:cNvPr id="422" name="Google Shape;422;p43"/>
          <p:cNvSpPr/>
          <p:nvPr/>
        </p:nvSpPr>
        <p:spPr>
          <a:xfrm>
            <a:off x="3924225" y="330035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598500" y="1920175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Factory Selection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3981207" y="1064545"/>
            <a:ext cx="2619300" cy="53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Supplier-2 i.e., </a:t>
            </a:r>
            <a:r>
              <a:rPr lang="en-US" sz="1200" b="1" dirty="0">
                <a:solidFill>
                  <a:schemeClr val="accent2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Valley View Industries </a:t>
            </a:r>
            <a:r>
              <a:rPr lang="en-US" sz="1200" dirty="0">
                <a:solidFill>
                  <a:schemeClr val="accent2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will be selected.  </a:t>
            </a:r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022014" y="62805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Supplier Selection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7" name="Google Shape;427;p43"/>
          <p:cNvSpPr txBox="1">
            <a:spLocks noGrp="1"/>
          </p:cNvSpPr>
          <p:nvPr>
            <p:ph type="subTitle" idx="4"/>
          </p:nvPr>
        </p:nvSpPr>
        <p:spPr>
          <a:xfrm>
            <a:off x="4022013" y="3870800"/>
            <a:ext cx="2618411" cy="8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200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As per the model results, all distributor are selected except one which is located at </a:t>
            </a:r>
            <a:r>
              <a:rPr lang="en-US" sz="1200" b="1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2515 Enterprise way.</a:t>
            </a: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007228" y="3377732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Disrtributior Selection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0268B6-1929-48F4-9E3F-3A498732CA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8500" y="539949"/>
            <a:ext cx="3342789" cy="9755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FAE647-211B-4393-9236-361057F2DF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14700" y="1915130"/>
            <a:ext cx="3342789" cy="1143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A52B04-0022-45C5-8F73-84CB3DD0F1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3207" y="3300350"/>
            <a:ext cx="3281018" cy="16009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/>
          <p:nvPr/>
        </p:nvSpPr>
        <p:spPr>
          <a:xfrm>
            <a:off x="3784599" y="363306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Results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3841581" y="887851"/>
            <a:ext cx="2619300" cy="53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To maximize the recycling potential, four recycling units were proposed. Out of those, three have been selected by the model solution, rejecting the one located on the </a:t>
            </a:r>
            <a:r>
              <a:rPr lang="en-US" sz="1200" b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west side 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as it might have contributed to more transportation costs and associated CO</a:t>
            </a:r>
            <a:r>
              <a:rPr lang="en-US" sz="1200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emissions</a:t>
            </a:r>
            <a:endParaRPr lang="en-US" dirty="0">
              <a:solidFill>
                <a:schemeClr val="accent2"/>
              </a:solidFill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3882388" y="45136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Recycling Unit Selection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B4C1B7E-BABE-40CB-B798-862F0D5A2E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7720" y="363306"/>
            <a:ext cx="3026879" cy="20556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E1D9B3-6047-4B2F-87DD-C4C9E3381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33" y="2125133"/>
            <a:ext cx="7941734" cy="28893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402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Truck with solid fill">
            <a:extLst>
              <a:ext uri="{FF2B5EF4-FFF2-40B4-BE49-F238E27FC236}">
                <a16:creationId xmlns:a16="http://schemas.microsoft.com/office/drawing/2014/main" id="{67EF5D8E-5EF0-C4EB-5461-18BA8429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8571" y="1101890"/>
            <a:ext cx="685800" cy="6858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3A1DCC80-8436-96C7-7285-EA9AEB4AF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9269" y="2295525"/>
            <a:ext cx="685800" cy="685800"/>
          </a:xfrm>
          <a:prstGeom prst="rect">
            <a:avLst/>
          </a:prstGeom>
        </p:spPr>
      </p:pic>
      <p:pic>
        <p:nvPicPr>
          <p:cNvPr id="9" name="Graphic 8" descr="Store with solid fill">
            <a:extLst>
              <a:ext uri="{FF2B5EF4-FFF2-40B4-BE49-F238E27FC236}">
                <a16:creationId xmlns:a16="http://schemas.microsoft.com/office/drawing/2014/main" id="{C8550449-9532-DF04-0369-85AE36AD0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5045" y="3698710"/>
            <a:ext cx="685800" cy="685800"/>
          </a:xfrm>
          <a:prstGeom prst="rect">
            <a:avLst/>
          </a:prstGeom>
        </p:spPr>
      </p:pic>
      <p:pic>
        <p:nvPicPr>
          <p:cNvPr id="11" name="Graphic 10" descr="Sustainability with solid fill">
            <a:extLst>
              <a:ext uri="{FF2B5EF4-FFF2-40B4-BE49-F238E27FC236}">
                <a16:creationId xmlns:a16="http://schemas.microsoft.com/office/drawing/2014/main" id="{9FC55BBB-C726-224F-E4C3-A3748FBB03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6062" y="2295525"/>
            <a:ext cx="685800" cy="685800"/>
          </a:xfrm>
          <a:prstGeom prst="rect">
            <a:avLst/>
          </a:prstGeom>
        </p:spPr>
      </p:pic>
      <p:pic>
        <p:nvPicPr>
          <p:cNvPr id="13" name="Graphic 12" descr="Garbage with solid fill">
            <a:extLst>
              <a:ext uri="{FF2B5EF4-FFF2-40B4-BE49-F238E27FC236}">
                <a16:creationId xmlns:a16="http://schemas.microsoft.com/office/drawing/2014/main" id="{DF2EBD32-088A-1017-1D42-BB9B8FFAA7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56062" y="1077365"/>
            <a:ext cx="685800" cy="685800"/>
          </a:xfrm>
          <a:prstGeom prst="rect">
            <a:avLst/>
          </a:prstGeom>
        </p:spPr>
      </p:pic>
      <p:pic>
        <p:nvPicPr>
          <p:cNvPr id="26" name="Graphic 25" descr="Dog House with solid fill">
            <a:extLst>
              <a:ext uri="{FF2B5EF4-FFF2-40B4-BE49-F238E27FC236}">
                <a16:creationId xmlns:a16="http://schemas.microsoft.com/office/drawing/2014/main" id="{56675A24-461D-BAD4-32BD-CD95232833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56062" y="3674464"/>
            <a:ext cx="685800" cy="685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D1D1E5-4F42-4117-ECE4-9ACCAF43A283}"/>
              </a:ext>
            </a:extLst>
          </p:cNvPr>
          <p:cNvSpPr txBox="1"/>
          <p:nvPr/>
        </p:nvSpPr>
        <p:spPr>
          <a:xfrm>
            <a:off x="1230162" y="3520654"/>
            <a:ext cx="1686680" cy="9002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1650 Springfield Road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470 Highway #33 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2515 Enterprise 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2514 BC-97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1264 Ellis 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E0149C-4C1A-0C04-4F63-16F070665EF7}"/>
              </a:ext>
            </a:extLst>
          </p:cNvPr>
          <p:cNvSpPr txBox="1"/>
          <p:nvPr/>
        </p:nvSpPr>
        <p:spPr>
          <a:xfrm>
            <a:off x="5810251" y="3672278"/>
            <a:ext cx="1034257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Downtown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Glenmore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Mission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Rutland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26ED45-ED14-77A3-18C3-9992D05DB6A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423860" y="1195502"/>
            <a:ext cx="985065" cy="5632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625BDC-A08F-B029-840E-CBD29B17ED7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674" t="46026" r="54986" b="29375"/>
          <a:stretch/>
        </p:blipFill>
        <p:spPr>
          <a:xfrm>
            <a:off x="6005605" y="1017178"/>
            <a:ext cx="1735983" cy="7804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E07722-63B9-9A8F-C542-E9B81AE87A38}"/>
              </a:ext>
            </a:extLst>
          </p:cNvPr>
          <p:cNvSpPr txBox="1"/>
          <p:nvPr/>
        </p:nvSpPr>
        <p:spPr>
          <a:xfrm>
            <a:off x="476250" y="317314"/>
            <a:ext cx="37625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 dirty="0"/>
              <a:t>Summary of Facilities</a:t>
            </a:r>
            <a:endParaRPr lang="zh-CN" altLang="en-US" sz="2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6EB318-58F4-C612-FFDC-1A3B8F18318A}"/>
              </a:ext>
            </a:extLst>
          </p:cNvPr>
          <p:cNvSpPr txBox="1"/>
          <p:nvPr/>
        </p:nvSpPr>
        <p:spPr>
          <a:xfrm>
            <a:off x="5810250" y="2257017"/>
            <a:ext cx="2765714" cy="12234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Westside Residential Waste Disposal and Recycling Centre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Glenmore Landfill, 2710 John Hindle Drive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Kelowna Recycling, 1972 Windsor Road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Habitat for Humanity, 2092 Enterprise Way</a:t>
            </a:r>
            <a:endParaRPr lang="zh-CN" altLang="en-US" sz="1050" b="1" dirty="0">
              <a:latin typeface="Source Sans Pro" panose="020B05030304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D3616E-4EC4-AD5E-3D47-7C5AE73D7658}"/>
              </a:ext>
            </a:extLst>
          </p:cNvPr>
          <p:cNvSpPr txBox="1"/>
          <p:nvPr/>
        </p:nvSpPr>
        <p:spPr>
          <a:xfrm>
            <a:off x="1230162" y="2404244"/>
            <a:ext cx="1518364" cy="5770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210 Lougheed Road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1465 Ellis Street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1505 Hardy Street</a:t>
            </a:r>
            <a:endParaRPr lang="zh-CN" altLang="en-US" sz="1050" b="1" dirty="0"/>
          </a:p>
        </p:txBody>
      </p:sp>
      <p:sp>
        <p:nvSpPr>
          <p:cNvPr id="3" name="AutoShape 8" descr="Home Hardware">
            <a:extLst>
              <a:ext uri="{FF2B5EF4-FFF2-40B4-BE49-F238E27FC236}">
                <a16:creationId xmlns:a16="http://schemas.microsoft.com/office/drawing/2014/main" id="{9557FAB1-C450-7685-48B3-273E9FA734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50"/>
          </a:p>
        </p:txBody>
      </p:sp>
      <p:pic>
        <p:nvPicPr>
          <p:cNvPr id="1040" name="Picture 16" descr="Valley View Industries Ltd.">
            <a:extLst>
              <a:ext uri="{FF2B5EF4-FFF2-40B4-BE49-F238E27FC236}">
                <a16:creationId xmlns:a16="http://schemas.microsoft.com/office/drawing/2014/main" id="{4E1A91EA-EF45-F390-EBB8-4B473507B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96" y="1195502"/>
            <a:ext cx="1395904" cy="58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29F0FB6-2039-D366-1357-4C51891459E1}"/>
              </a:ext>
            </a:extLst>
          </p:cNvPr>
          <p:cNvSpPr/>
          <p:nvPr/>
        </p:nvSpPr>
        <p:spPr>
          <a:xfrm>
            <a:off x="3203232" y="1923708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CA568FB-95AD-231A-0987-F5169F4CD8FA}"/>
              </a:ext>
            </a:extLst>
          </p:cNvPr>
          <p:cNvSpPr/>
          <p:nvPr/>
        </p:nvSpPr>
        <p:spPr>
          <a:xfrm>
            <a:off x="3232763" y="3147120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7462E30-372B-BF95-76B1-EB57A19DF867}"/>
              </a:ext>
            </a:extLst>
          </p:cNvPr>
          <p:cNvSpPr/>
          <p:nvPr/>
        </p:nvSpPr>
        <p:spPr>
          <a:xfrm rot="16200000">
            <a:off x="4279777" y="3874955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31813E3-3BC4-4275-F87E-9EE65AAEF322}"/>
              </a:ext>
            </a:extLst>
          </p:cNvPr>
          <p:cNvSpPr/>
          <p:nvPr/>
        </p:nvSpPr>
        <p:spPr>
          <a:xfrm rot="5400000">
            <a:off x="4256536" y="2519395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CC1AD0D-CDA6-B880-1F81-F31313676135}"/>
              </a:ext>
            </a:extLst>
          </p:cNvPr>
          <p:cNvSpPr/>
          <p:nvPr/>
        </p:nvSpPr>
        <p:spPr>
          <a:xfrm rot="10800000">
            <a:off x="5278277" y="3161240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A843E84-4628-BBEF-DD99-3F6DB51A5ED5}"/>
              </a:ext>
            </a:extLst>
          </p:cNvPr>
          <p:cNvSpPr/>
          <p:nvPr/>
        </p:nvSpPr>
        <p:spPr>
          <a:xfrm rot="10800000">
            <a:off x="5250025" y="1862690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8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981435" y="0"/>
            <a:ext cx="516255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884326" y="749750"/>
            <a:ext cx="3358800" cy="39374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31199" y="2314225"/>
            <a:ext cx="309981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 </a:t>
            </a:r>
            <a:endParaRPr sz="2400" b="1" dirty="0">
              <a:solidFill>
                <a:schemeClr val="accent2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934333" y="1287173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 dirty="0">
                <a:solidFill>
                  <a:schemeClr val="accent2"/>
                </a:solidFill>
              </a:rPr>
            </a:br>
            <a:r>
              <a:rPr lang="en-US" sz="3000" dirty="0">
                <a:solidFill>
                  <a:schemeClr val="accent2"/>
                </a:solidFill>
              </a:rPr>
              <a:t>Cost Benefit Analysis</a:t>
            </a:r>
            <a:endParaRPr sz="3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6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7479072" y="299118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485583" y="155347"/>
            <a:ext cx="4097535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 rot="5400000">
            <a:off x="6214307" y="2110821"/>
            <a:ext cx="384219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2"/>
                </a:solidFill>
              </a:rPr>
              <a:t>Cost - Benefit Ratio</a:t>
            </a:r>
            <a:endParaRPr sz="3000" dirty="0">
              <a:solidFill>
                <a:schemeClr val="accent2"/>
              </a:solidFill>
            </a:endParaRPr>
          </a:p>
        </p:txBody>
      </p:sp>
      <p:grpSp>
        <p:nvGrpSpPr>
          <p:cNvPr id="544" name="Google Shape;544;p47"/>
          <p:cNvGrpSpPr/>
          <p:nvPr/>
        </p:nvGrpSpPr>
        <p:grpSpPr>
          <a:xfrm>
            <a:off x="723745" y="535463"/>
            <a:ext cx="506574" cy="577802"/>
            <a:chOff x="4017435" y="1499912"/>
            <a:chExt cx="315092" cy="359397"/>
          </a:xfrm>
        </p:grpSpPr>
        <p:sp>
          <p:nvSpPr>
            <p:cNvPr id="545" name="Google Shape;545;p47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1230318" y="389947"/>
            <a:ext cx="3119938" cy="8688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enefit of selling chairs and stools at different markets</a:t>
            </a:r>
            <a:endParaRPr lang="en-US" sz="1400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E68B08-B488-44F2-A854-631720A91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75130"/>
              </p:ext>
            </p:extLst>
          </p:nvPr>
        </p:nvGraphicFramePr>
        <p:xfrm>
          <a:off x="1444038" y="1469642"/>
          <a:ext cx="5912130" cy="20116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35762">
                  <a:extLst>
                    <a:ext uri="{9D8B030D-6E8A-4147-A177-3AD203B41FA5}">
                      <a16:colId xmlns:a16="http://schemas.microsoft.com/office/drawing/2014/main" val="564839865"/>
                    </a:ext>
                  </a:extLst>
                </a:gridCol>
                <a:gridCol w="1956237">
                  <a:extLst>
                    <a:ext uri="{9D8B030D-6E8A-4147-A177-3AD203B41FA5}">
                      <a16:colId xmlns:a16="http://schemas.microsoft.com/office/drawing/2014/main" val="2419365958"/>
                    </a:ext>
                  </a:extLst>
                </a:gridCol>
                <a:gridCol w="1920131">
                  <a:extLst>
                    <a:ext uri="{9D8B030D-6E8A-4147-A177-3AD203B41FA5}">
                      <a16:colId xmlns:a16="http://schemas.microsoft.com/office/drawing/2014/main" val="1450162469"/>
                    </a:ext>
                  </a:extLst>
                </a:gridCol>
              </a:tblGrid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Markets 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Chair (150 CAD per item)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Stool (30 CAD per item)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6671548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Downtown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378665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Glenmore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2121077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Mission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764046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Rutland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7605618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Total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7811848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Total Benefit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33000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1548482"/>
                  </a:ext>
                </a:extLst>
              </a:tr>
              <a:tr h="2988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Total Benefit (Chairs + Stools)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198,000 CAD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8502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7643684" y="299118"/>
            <a:ext cx="1164988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08559" y="122839"/>
            <a:ext cx="6755330" cy="6571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 rot="5400000">
            <a:off x="6214307" y="2110821"/>
            <a:ext cx="384219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2"/>
                </a:solidFill>
              </a:rPr>
              <a:t>Cost - Benefit Ratio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1424539" y="218131"/>
            <a:ext cx="5843377" cy="4070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Calculations for selecting a suitable factory location using incremental benefit-cost ratio</a:t>
            </a:r>
            <a:endParaRPr lang="en-US" sz="1100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605312-0327-457F-BA68-D668B2778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54989"/>
              </p:ext>
            </p:extLst>
          </p:nvPr>
        </p:nvGraphicFramePr>
        <p:xfrm>
          <a:off x="706810" y="796951"/>
          <a:ext cx="6755329" cy="409840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816274">
                  <a:extLst>
                    <a:ext uri="{9D8B030D-6E8A-4147-A177-3AD203B41FA5}">
                      <a16:colId xmlns:a16="http://schemas.microsoft.com/office/drawing/2014/main" val="2231497824"/>
                    </a:ext>
                  </a:extLst>
                </a:gridCol>
                <a:gridCol w="1342859">
                  <a:extLst>
                    <a:ext uri="{9D8B030D-6E8A-4147-A177-3AD203B41FA5}">
                      <a16:colId xmlns:a16="http://schemas.microsoft.com/office/drawing/2014/main" val="3114005174"/>
                    </a:ext>
                  </a:extLst>
                </a:gridCol>
                <a:gridCol w="1268257">
                  <a:extLst>
                    <a:ext uri="{9D8B030D-6E8A-4147-A177-3AD203B41FA5}">
                      <a16:colId xmlns:a16="http://schemas.microsoft.com/office/drawing/2014/main" val="2163126727"/>
                    </a:ext>
                  </a:extLst>
                </a:gridCol>
                <a:gridCol w="1327939">
                  <a:extLst>
                    <a:ext uri="{9D8B030D-6E8A-4147-A177-3AD203B41FA5}">
                      <a16:colId xmlns:a16="http://schemas.microsoft.com/office/drawing/2014/main" val="3322711901"/>
                    </a:ext>
                  </a:extLst>
                </a:gridCol>
              </a:tblGrid>
              <a:tr h="205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Alternatives 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Factory-1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Factory-2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Factory-3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480325030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Capital Cost, CAD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115000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115000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115000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20987995"/>
                  </a:ext>
                </a:extLst>
              </a:tr>
              <a:tr h="4380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Monthly Cost (Rent +O&amp;M),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6,684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4,882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4,800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18956834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Benefits,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1481549670"/>
                  </a:ext>
                </a:extLst>
              </a:tr>
              <a:tr h="156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13072511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total cost,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7048.28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5247.20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5164.36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187404111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benefits,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1363710288"/>
                  </a:ext>
                </a:extLst>
              </a:tr>
              <a:tr h="156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2026614128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Reorder by increasing the cost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 3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 2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 1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2732168860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total cost,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5164.36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5247.20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7048.28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68840267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benefits,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195798046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ΔC,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5164.4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82.8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1801.1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1499131653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ΔB,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084757983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ΔB/C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3.19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0.00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0.00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2744961797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Increment justified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Yes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No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No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729466227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Selection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Select Factory 3, it is incrementally justified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708130"/>
                  </a:ext>
                </a:extLst>
              </a:tr>
            </a:tbl>
          </a:graphicData>
        </a:graphic>
      </p:graphicFrame>
      <p:grpSp>
        <p:nvGrpSpPr>
          <p:cNvPr id="544" name="Google Shape;544;p47"/>
          <p:cNvGrpSpPr/>
          <p:nvPr/>
        </p:nvGrpSpPr>
        <p:grpSpPr>
          <a:xfrm>
            <a:off x="827193" y="162527"/>
            <a:ext cx="506574" cy="577802"/>
            <a:chOff x="4017435" y="1499912"/>
            <a:chExt cx="315092" cy="359397"/>
          </a:xfrm>
        </p:grpSpPr>
        <p:sp>
          <p:nvSpPr>
            <p:cNvPr id="545" name="Google Shape;545;p47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B8BD5161-092B-6C68-AA57-20553D0E7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5" y="2652757"/>
            <a:ext cx="6878840" cy="235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89388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942975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5"/>
          <p:cNvCxnSpPr/>
          <p:nvPr/>
        </p:nvCxnSpPr>
        <p:spPr>
          <a:xfrm rot="10800000">
            <a:off x="2511450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/>
          <p:nvPr/>
        </p:nvCxnSpPr>
        <p:spPr>
          <a:xfrm rot="10800000">
            <a:off x="5724784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45"/>
          <p:cNvSpPr txBox="1">
            <a:spLocks noGrp="1"/>
          </p:cNvSpPr>
          <p:nvPr>
            <p:ph type="ctrTitle"/>
          </p:nvPr>
        </p:nvSpPr>
        <p:spPr>
          <a:xfrm rot="5400000">
            <a:off x="6389182" y="2144637"/>
            <a:ext cx="391002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Environmental Impact</a:t>
            </a:r>
            <a:endParaRPr lang="en-CA" dirty="0"/>
          </a:p>
        </p:txBody>
      </p:sp>
      <p:sp>
        <p:nvSpPr>
          <p:cNvPr id="460" name="Google Shape;460;p45"/>
          <p:cNvSpPr txBox="1"/>
          <p:nvPr/>
        </p:nvSpPr>
        <p:spPr>
          <a:xfrm>
            <a:off x="2505150" y="951837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Reduces demand for new timber, helping to lower deforestation rates.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2486100" y="405075"/>
            <a:ext cx="18897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58% of waste wood is recycled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973826" y="412201"/>
            <a:ext cx="6141205" cy="2270700"/>
            <a:chOff x="1464850" y="-1612024"/>
            <a:chExt cx="6141205" cy="22707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7383755" y="-1612024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5686500" y="899332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Recycling 350 units of chairs or stools (10 kg each)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5678646" y="360770"/>
            <a:ext cx="1221939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Saves 3,500 kg of wood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cxnSp>
        <p:nvCxnSpPr>
          <p:cNvPr id="474" name="Google Shape;474;p45"/>
          <p:cNvCxnSpPr/>
          <p:nvPr/>
        </p:nvCxnSpPr>
        <p:spPr>
          <a:xfrm rot="10800000">
            <a:off x="3987825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45"/>
          <p:cNvSpPr txBox="1"/>
          <p:nvPr/>
        </p:nvSpPr>
        <p:spPr>
          <a:xfrm>
            <a:off x="4082485" y="3814200"/>
            <a:ext cx="1924276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Conserves natural resources like water and energy used in timber production.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4086261" y="3528457"/>
            <a:ext cx="2397039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Resource Conservation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/>
          <p:nvPr/>
        </p:nvCxnSpPr>
        <p:spPr>
          <a:xfrm rot="10800000">
            <a:off x="10446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5"/>
          <p:cNvSpPr txBox="1"/>
          <p:nvPr/>
        </p:nvSpPr>
        <p:spPr>
          <a:xfrm>
            <a:off x="993674" y="38457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Only 42% of wood ends up in landfills.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60115" y="3546438"/>
            <a:ext cx="1802248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Landfill Reduction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cxnSp>
        <p:nvCxnSpPr>
          <p:cNvPr id="480" name="Google Shape;480;p45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45"/>
          <p:cNvSpPr txBox="1"/>
          <p:nvPr/>
        </p:nvSpPr>
        <p:spPr>
          <a:xfrm>
            <a:off x="6856565" y="38457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CO2 emissions were considered as an objective function in the optimization model.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6770443" y="3384600"/>
            <a:ext cx="1535313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Sustainability Focus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272846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4241799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1308099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2797187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5"/>
          <p:cNvCxnSpPr/>
          <p:nvPr/>
        </p:nvCxnSpPr>
        <p:spPr>
          <a:xfrm rot="10800000">
            <a:off x="1419249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/>
          <p:nvPr/>
        </p:nvCxnSpPr>
        <p:spPr>
          <a:xfrm rot="10800000">
            <a:off x="4632583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45"/>
          <p:cNvSpPr txBox="1">
            <a:spLocks noGrp="1"/>
          </p:cNvSpPr>
          <p:nvPr>
            <p:ph type="ctrTitle"/>
          </p:nvPr>
        </p:nvSpPr>
        <p:spPr>
          <a:xfrm rot="5400000">
            <a:off x="6389182" y="2144637"/>
            <a:ext cx="391002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Societal </a:t>
            </a:r>
            <a:r>
              <a:rPr lang="en-CA" altLang="zh-CN" dirty="0"/>
              <a:t> Impact</a:t>
            </a:r>
            <a:endParaRPr lang="en-CA" dirty="0"/>
          </a:p>
        </p:txBody>
      </p:sp>
      <p:sp>
        <p:nvSpPr>
          <p:cNvPr id="460" name="Google Shape;460;p45"/>
          <p:cNvSpPr txBox="1"/>
          <p:nvPr/>
        </p:nvSpPr>
        <p:spPr>
          <a:xfrm>
            <a:off x="1425709" y="703766"/>
            <a:ext cx="2005549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Recycling industries create jobs and stimulate economic activity.</a:t>
            </a:r>
          </a:p>
          <a:p>
            <a: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dk1"/>
              </a:solidFill>
              <a:latin typeface="Catamaran Light"/>
              <a:cs typeface="Catamaran Light"/>
            </a:endParaRP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Encourages innovation in creating new products from recycled materials</a:t>
            </a:r>
            <a:r>
              <a:rPr lang="en-US" sz="1600" dirty="0"/>
              <a:t>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1393899" y="405075"/>
            <a:ext cx="18897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Economic Benefits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1337141" y="2460601"/>
            <a:ext cx="3080908" cy="222300"/>
            <a:chOff x="2920366" y="436376"/>
            <a:chExt cx="3080908" cy="222300"/>
          </a:xfrm>
        </p:grpSpPr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>
              <a:cxnSpLocks/>
            </p:cNvCxnSpPr>
            <p:nvPr/>
          </p:nvCxnSpPr>
          <p:spPr>
            <a:xfrm>
              <a:off x="4753898" y="547513"/>
              <a:ext cx="124737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4594299" y="703766"/>
            <a:ext cx="2293724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Involves community participation and raises awareness about sustainability.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Catamaran Light"/>
              <a:cs typeface="Catamaran Light"/>
            </a:endParaRP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Encourages responsible consumption and waste management practices.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4586445" y="360770"/>
            <a:ext cx="2383513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Community Engagement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cxnSp>
        <p:nvCxnSpPr>
          <p:cNvPr id="474" name="Google Shape;474;p45"/>
          <p:cNvCxnSpPr/>
          <p:nvPr/>
        </p:nvCxnSpPr>
        <p:spPr>
          <a:xfrm rot="10800000">
            <a:off x="2946426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45"/>
          <p:cNvSpPr txBox="1"/>
          <p:nvPr/>
        </p:nvSpPr>
        <p:spPr>
          <a:xfrm>
            <a:off x="2990283" y="3814200"/>
            <a:ext cx="2843247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Reducing landfill waste lowers pollution-related health issues (e.g., respiratory issues and groundwater contamination)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Catamaran Light"/>
              <a:cs typeface="Catamaran Light"/>
            </a:endParaRP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Enhances overall community well-being near landfill sites.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2964257" y="3494470"/>
            <a:ext cx="3238383" cy="33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Health and Environmental Benefits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sp>
        <p:nvSpPr>
          <p:cNvPr id="34" name="Google Shape;464;p45">
            <a:extLst>
              <a:ext uri="{FF2B5EF4-FFF2-40B4-BE49-F238E27FC236}">
                <a16:creationId xmlns:a16="http://schemas.microsoft.com/office/drawing/2014/main" id="{3E4CCEC2-04F9-4D21-B05D-5198C4C79D09}"/>
              </a:ext>
            </a:extLst>
          </p:cNvPr>
          <p:cNvSpPr/>
          <p:nvPr/>
        </p:nvSpPr>
        <p:spPr>
          <a:xfrm>
            <a:off x="4512768" y="2446890"/>
            <a:ext cx="222300" cy="222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18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895193" y="785800"/>
            <a:ext cx="1386892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144588" y="2337850"/>
            <a:ext cx="2888100" cy="668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Introduction </a:t>
            </a:r>
            <a:br>
              <a:rPr lang="en-US" dirty="0">
                <a:solidFill>
                  <a:schemeClr val="lt1"/>
                </a:solidFill>
              </a:rPr>
            </a:b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4464493" y="1131141"/>
            <a:ext cx="3917507" cy="256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In times of increasing environmental awareness, furniture industries are looking to assess the ecological footprint of their products.</a:t>
            </a:r>
          </a:p>
          <a:p>
            <a:pPr marL="152400" indent="0" algn="just"/>
            <a:endParaRPr lang="en-US" sz="16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We have created an optimization model to determine the optimal locations for our facilities while considering both financial and environmental factors.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324" name="Google Shape;324;p37"/>
          <p:cNvSpPr/>
          <p:nvPr/>
        </p:nvSpPr>
        <p:spPr>
          <a:xfrm>
            <a:off x="3677706" y="1021524"/>
            <a:ext cx="3361481" cy="694200"/>
          </a:xfrm>
          <a:prstGeom prst="rect">
            <a:avLst/>
          </a:prstGeom>
          <a:solidFill>
            <a:srgbClr val="CFC3AC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3677705" y="1834249"/>
            <a:ext cx="3361481" cy="6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  <a:latin typeface="Livvic"/>
                <a:sym typeface="Livvic"/>
              </a:rPr>
              <a:t>optimization of minimizing total cost and CO2 emissions</a:t>
            </a:r>
            <a:endParaRPr sz="1100" b="1" dirty="0">
              <a:solidFill>
                <a:schemeClr val="bg1"/>
              </a:solidFill>
              <a:latin typeface="Livvic"/>
              <a:sym typeface="Livvic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3677704" y="2622732"/>
            <a:ext cx="3361479" cy="69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ctrTitle"/>
          </p:nvPr>
        </p:nvSpPr>
        <p:spPr>
          <a:xfrm>
            <a:off x="3677706" y="1021524"/>
            <a:ext cx="336148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dirty="0"/>
              <a:t>Multi-objective optimization model for designing a closed-loop supply chain (CLSC) for wooden chairs and stools.</a:t>
            </a:r>
            <a:endParaRPr sz="1800" b="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ctrTitle"/>
          </p:nvPr>
        </p:nvSpPr>
        <p:spPr>
          <a:xfrm>
            <a:off x="3677704" y="2622732"/>
            <a:ext cx="3361478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Arial"/>
                <a:sym typeface="Arial"/>
              </a:rPr>
              <a:t>Environmental and Societal Benefits</a:t>
            </a:r>
            <a:endParaRPr sz="1100" dirty="0">
              <a:solidFill>
                <a:schemeClr val="bg1"/>
              </a:solidFill>
              <a:cs typeface="Arial"/>
              <a:sym typeface="Catamaran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5B30E-A745-4BD0-8312-0295AA8AB9C3}"/>
              </a:ext>
            </a:extLst>
          </p:cNvPr>
          <p:cNvSpPr txBox="1"/>
          <p:nvPr/>
        </p:nvSpPr>
        <p:spPr>
          <a:xfrm>
            <a:off x="1140554" y="2108752"/>
            <a:ext cx="2058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Highest Impact Contributing Factors </a:t>
            </a:r>
          </a:p>
        </p:txBody>
      </p:sp>
      <p:sp>
        <p:nvSpPr>
          <p:cNvPr id="20" name="Google Shape;437;p44">
            <a:extLst>
              <a:ext uri="{FF2B5EF4-FFF2-40B4-BE49-F238E27FC236}">
                <a16:creationId xmlns:a16="http://schemas.microsoft.com/office/drawing/2014/main" id="{5768A607-D77C-4537-B617-CF26A5550DFE}"/>
              </a:ext>
            </a:extLst>
          </p:cNvPr>
          <p:cNvSpPr/>
          <p:nvPr/>
        </p:nvSpPr>
        <p:spPr>
          <a:xfrm rot="16200000">
            <a:off x="1075762" y="1715296"/>
            <a:ext cx="3100456" cy="17129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</a:rPr>
              <a:t>Conclusion 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08346-12DF-4F05-B0CB-8033319A9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B6B939-5961-47C8-A834-7A6DAFF8E080}"/>
              </a:ext>
            </a:extLst>
          </p:cNvPr>
          <p:cNvGrpSpPr/>
          <p:nvPr/>
        </p:nvGrpSpPr>
        <p:grpSpPr>
          <a:xfrm>
            <a:off x="3677701" y="3427780"/>
            <a:ext cx="3361481" cy="694200"/>
            <a:chOff x="3647220" y="2924166"/>
            <a:chExt cx="3361481" cy="694200"/>
          </a:xfrm>
        </p:grpSpPr>
        <p:sp>
          <p:nvSpPr>
            <p:cNvPr id="15" name="Google Shape;324;p37">
              <a:extLst>
                <a:ext uri="{FF2B5EF4-FFF2-40B4-BE49-F238E27FC236}">
                  <a16:creationId xmlns:a16="http://schemas.microsoft.com/office/drawing/2014/main" id="{3F5A5499-C116-4698-BA86-F9F78B959FBD}"/>
                </a:ext>
              </a:extLst>
            </p:cNvPr>
            <p:cNvSpPr/>
            <p:nvPr/>
          </p:nvSpPr>
          <p:spPr>
            <a:xfrm>
              <a:off x="3647220" y="2924166"/>
              <a:ext cx="3361481" cy="694200"/>
            </a:xfrm>
            <a:prstGeom prst="rect">
              <a:avLst/>
            </a:prstGeom>
            <a:solidFill>
              <a:srgbClr val="CFC3AC">
                <a:alpha val="7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;p37">
              <a:extLst>
                <a:ext uri="{FF2B5EF4-FFF2-40B4-BE49-F238E27FC236}">
                  <a16:creationId xmlns:a16="http://schemas.microsoft.com/office/drawing/2014/main" id="{BE75E4EF-4B5D-45D8-982A-0D8EC2608BD6}"/>
                </a:ext>
              </a:extLst>
            </p:cNvPr>
            <p:cNvSpPr txBox="1">
              <a:spLocks/>
            </p:cNvSpPr>
            <p:nvPr/>
          </p:nvSpPr>
          <p:spPr>
            <a:xfrm>
              <a:off x="3647220" y="2924166"/>
              <a:ext cx="3361480" cy="694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Cost Benefit Analysis for the location of factory</a:t>
              </a:r>
              <a:endParaRPr lang="en-US" sz="1800" b="0" dirty="0">
                <a:solidFill>
                  <a:schemeClr val="bg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917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35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31199" y="2314225"/>
            <a:ext cx="309981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Any Questions Please </a:t>
            </a:r>
            <a:endParaRPr sz="2400" b="1" dirty="0">
              <a:solidFill>
                <a:schemeClr val="accent2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76" name="Google Shape;576;p49"/>
          <p:cNvSpPr/>
          <p:nvPr/>
        </p:nvSpPr>
        <p:spPr>
          <a:xfrm>
            <a:off x="4582622" y="31226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77" name="Google Shape;577;p49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578" name="Google Shape;578;p4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82" name="Google Shape;582;p49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583" name="Google Shape;583;p4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24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7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959258" y="232292"/>
            <a:ext cx="32463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600" dirty="0">
                <a:solidFill>
                  <a:schemeClr val="dk1"/>
                </a:solidFill>
              </a:rPr>
              <a:t>The goal of this study is: </a:t>
            </a:r>
          </a:p>
          <a:p>
            <a:pPr marL="0" indent="0" algn="just"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Select the most suitable location for installing the factory.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Optimize the Supplier selection,  Distributor Location, and Recycling Units w.r.t Factory Location.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Using multi-objective modeling to balance the trade-offs between reducing costs and minimizing CO2 emissions.</a:t>
            </a:r>
          </a:p>
          <a:p>
            <a:pPr marL="152400" indent="0" algn="just"/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Cost Benefit Analysis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312650" y="2123400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 Definition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397750" y="532067"/>
            <a:ext cx="2888100" cy="1135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Introduction </a:t>
            </a:r>
            <a:br>
              <a:rPr lang="en-US" dirty="0">
                <a:solidFill>
                  <a:schemeClr val="lt1"/>
                </a:solidFill>
              </a:rPr>
            </a:b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B1937-2567-4054-979F-3C9BD2AF2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Google Shape;142;p26">
            <a:extLst>
              <a:ext uri="{FF2B5EF4-FFF2-40B4-BE49-F238E27FC236}">
                <a16:creationId xmlns:a16="http://schemas.microsoft.com/office/drawing/2014/main" id="{5ABBAE35-D96F-4CE9-B491-A495224B744D}"/>
              </a:ext>
            </a:extLst>
          </p:cNvPr>
          <p:cNvSpPr/>
          <p:nvPr/>
        </p:nvSpPr>
        <p:spPr>
          <a:xfrm rot="-5400000" flipH="1">
            <a:off x="-1550139" y="1550190"/>
            <a:ext cx="5140800" cy="20404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8EC20-40AA-4314-9344-A4192E53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61" y="740589"/>
            <a:ext cx="7806268" cy="3768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59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7105487" y="1662419"/>
            <a:ext cx="301044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Factory Locations</a:t>
            </a: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Nails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682003" y="4054857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Wood Glue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D5A0C7-5528-4667-93A2-1A007CEB0D9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1" y="155596"/>
            <a:ext cx="7799566" cy="37390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210537-DF06-4122-B64A-00B0872D10FD}"/>
              </a:ext>
            </a:extLst>
          </p:cNvPr>
          <p:cNvSpPr txBox="1"/>
          <p:nvPr/>
        </p:nvSpPr>
        <p:spPr>
          <a:xfrm>
            <a:off x="931078" y="4178147"/>
            <a:ext cx="163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</a:rPr>
              <a:t>Factory Location 1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210 Lougheed Road</a:t>
            </a:r>
            <a:r>
              <a:rPr lang="en-US" sz="1200" dirty="0">
                <a:latin typeface="Catamaran Light" panose="020B0604020202020204" charset="0"/>
                <a:cs typeface="Catamaran Light" panose="020B0604020202020204" charset="0"/>
              </a:rPr>
              <a:t> head</a:t>
            </a:r>
            <a:endParaRPr lang="en-US" altLang="zh-CN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D437C-EB9E-47AF-A07B-CB89EA6586FC}"/>
              </a:ext>
            </a:extLst>
          </p:cNvPr>
          <p:cNvSpPr txBox="1"/>
          <p:nvPr/>
        </p:nvSpPr>
        <p:spPr>
          <a:xfrm>
            <a:off x="3233949" y="4181631"/>
            <a:ext cx="17725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</a:rPr>
              <a:t>Factory Location 2</a:t>
            </a:r>
            <a:endParaRPr lang="en-US" altLang="zh-CN" dirty="0">
              <a:solidFill>
                <a:schemeClr val="dk1"/>
              </a:solidFill>
            </a:endParaRP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1465 Ellis Street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98D31-319A-4A65-B7BD-A2887E001038}"/>
              </a:ext>
            </a:extLst>
          </p:cNvPr>
          <p:cNvSpPr txBox="1"/>
          <p:nvPr/>
        </p:nvSpPr>
        <p:spPr>
          <a:xfrm>
            <a:off x="5831053" y="4178147"/>
            <a:ext cx="17725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</a:rPr>
              <a:t>Factory Location 3</a:t>
            </a:r>
            <a:endParaRPr lang="en-US" altLang="zh-CN" dirty="0">
              <a:solidFill>
                <a:schemeClr val="dk1"/>
              </a:solidFill>
            </a:endParaRP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1505 Hardy Street</a:t>
            </a:r>
            <a:endParaRPr lang="zh-CN" altLang="en-US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grpSp>
        <p:nvGrpSpPr>
          <p:cNvPr id="34" name="Google Shape;4883;p59">
            <a:extLst>
              <a:ext uri="{FF2B5EF4-FFF2-40B4-BE49-F238E27FC236}">
                <a16:creationId xmlns:a16="http://schemas.microsoft.com/office/drawing/2014/main" id="{79B6F924-E77C-4A67-867A-FAED31421B3D}"/>
              </a:ext>
            </a:extLst>
          </p:cNvPr>
          <p:cNvGrpSpPr/>
          <p:nvPr/>
        </p:nvGrpSpPr>
        <p:grpSpPr>
          <a:xfrm>
            <a:off x="442663" y="4142231"/>
            <a:ext cx="365348" cy="364966"/>
            <a:chOff x="2640993" y="3357835"/>
            <a:chExt cx="365348" cy="364966"/>
          </a:xfrm>
        </p:grpSpPr>
        <p:sp>
          <p:nvSpPr>
            <p:cNvPr id="35" name="Google Shape;4884;p59">
              <a:extLst>
                <a:ext uri="{FF2B5EF4-FFF2-40B4-BE49-F238E27FC236}">
                  <a16:creationId xmlns:a16="http://schemas.microsoft.com/office/drawing/2014/main" id="{B319233B-9A91-4B61-966B-4457144BE48D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85;p59">
              <a:extLst>
                <a:ext uri="{FF2B5EF4-FFF2-40B4-BE49-F238E27FC236}">
                  <a16:creationId xmlns:a16="http://schemas.microsoft.com/office/drawing/2014/main" id="{4DDCFF68-F810-4F9E-AAA6-D16AAD807306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86;p59">
              <a:extLst>
                <a:ext uri="{FF2B5EF4-FFF2-40B4-BE49-F238E27FC236}">
                  <a16:creationId xmlns:a16="http://schemas.microsoft.com/office/drawing/2014/main" id="{976B8BF0-F02C-42ED-A993-BF0DB76930A8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87;p59">
              <a:extLst>
                <a:ext uri="{FF2B5EF4-FFF2-40B4-BE49-F238E27FC236}">
                  <a16:creationId xmlns:a16="http://schemas.microsoft.com/office/drawing/2014/main" id="{2F8E2E1C-5EEF-4855-96CD-4A0AC7A11A5E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88;p59">
              <a:extLst>
                <a:ext uri="{FF2B5EF4-FFF2-40B4-BE49-F238E27FC236}">
                  <a16:creationId xmlns:a16="http://schemas.microsoft.com/office/drawing/2014/main" id="{164518BB-9782-4E43-BFE8-C5D4D6A8C0F2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89;p59">
              <a:extLst>
                <a:ext uri="{FF2B5EF4-FFF2-40B4-BE49-F238E27FC236}">
                  <a16:creationId xmlns:a16="http://schemas.microsoft.com/office/drawing/2014/main" id="{997FC82A-F3D2-4764-86B8-954EB2B0A344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90;p59">
              <a:extLst>
                <a:ext uri="{FF2B5EF4-FFF2-40B4-BE49-F238E27FC236}">
                  <a16:creationId xmlns:a16="http://schemas.microsoft.com/office/drawing/2014/main" id="{F59956D3-DADD-4218-BABB-DC55C5CD7B0E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91;p59">
              <a:extLst>
                <a:ext uri="{FF2B5EF4-FFF2-40B4-BE49-F238E27FC236}">
                  <a16:creationId xmlns:a16="http://schemas.microsoft.com/office/drawing/2014/main" id="{348570A6-8A6F-4338-9EF9-66082D30A9C6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92;p59">
              <a:extLst>
                <a:ext uri="{FF2B5EF4-FFF2-40B4-BE49-F238E27FC236}">
                  <a16:creationId xmlns:a16="http://schemas.microsoft.com/office/drawing/2014/main" id="{F3727921-7927-44C5-9A45-47037279EC74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93;p59">
              <a:extLst>
                <a:ext uri="{FF2B5EF4-FFF2-40B4-BE49-F238E27FC236}">
                  <a16:creationId xmlns:a16="http://schemas.microsoft.com/office/drawing/2014/main" id="{FC28EEA1-F0FB-47D2-BFAD-E41C1165784B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883;p59">
            <a:extLst>
              <a:ext uri="{FF2B5EF4-FFF2-40B4-BE49-F238E27FC236}">
                <a16:creationId xmlns:a16="http://schemas.microsoft.com/office/drawing/2014/main" id="{D54EF505-0E6B-4C0A-B477-A07B40BF7698}"/>
              </a:ext>
            </a:extLst>
          </p:cNvPr>
          <p:cNvGrpSpPr/>
          <p:nvPr/>
        </p:nvGrpSpPr>
        <p:grpSpPr>
          <a:xfrm>
            <a:off x="2717850" y="4167124"/>
            <a:ext cx="365348" cy="364966"/>
            <a:chOff x="2640993" y="3357835"/>
            <a:chExt cx="365348" cy="364966"/>
          </a:xfrm>
        </p:grpSpPr>
        <p:sp>
          <p:nvSpPr>
            <p:cNvPr id="46" name="Google Shape;4884;p59">
              <a:extLst>
                <a:ext uri="{FF2B5EF4-FFF2-40B4-BE49-F238E27FC236}">
                  <a16:creationId xmlns:a16="http://schemas.microsoft.com/office/drawing/2014/main" id="{732591C9-A489-4611-9A63-99D612C7C2B1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885;p59">
              <a:extLst>
                <a:ext uri="{FF2B5EF4-FFF2-40B4-BE49-F238E27FC236}">
                  <a16:creationId xmlns:a16="http://schemas.microsoft.com/office/drawing/2014/main" id="{57170A5E-4100-4EA7-AA7D-4AEC0940B237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86;p59">
              <a:extLst>
                <a:ext uri="{FF2B5EF4-FFF2-40B4-BE49-F238E27FC236}">
                  <a16:creationId xmlns:a16="http://schemas.microsoft.com/office/drawing/2014/main" id="{302E381C-84F1-4BE5-A6AE-130281A22F0F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87;p59">
              <a:extLst>
                <a:ext uri="{FF2B5EF4-FFF2-40B4-BE49-F238E27FC236}">
                  <a16:creationId xmlns:a16="http://schemas.microsoft.com/office/drawing/2014/main" id="{E097E3DF-E710-439D-B181-A369617F5B7B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88;p59">
              <a:extLst>
                <a:ext uri="{FF2B5EF4-FFF2-40B4-BE49-F238E27FC236}">
                  <a16:creationId xmlns:a16="http://schemas.microsoft.com/office/drawing/2014/main" id="{D88D6B3C-A90D-4632-8D84-D9D4546CC78E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89;p59">
              <a:extLst>
                <a:ext uri="{FF2B5EF4-FFF2-40B4-BE49-F238E27FC236}">
                  <a16:creationId xmlns:a16="http://schemas.microsoft.com/office/drawing/2014/main" id="{466B1950-AE36-4A25-96E7-CA92EC3E3DD9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90;p59">
              <a:extLst>
                <a:ext uri="{FF2B5EF4-FFF2-40B4-BE49-F238E27FC236}">
                  <a16:creationId xmlns:a16="http://schemas.microsoft.com/office/drawing/2014/main" id="{0962A5AF-9315-413C-BC4F-8ED27BE0BCB9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91;p59">
              <a:extLst>
                <a:ext uri="{FF2B5EF4-FFF2-40B4-BE49-F238E27FC236}">
                  <a16:creationId xmlns:a16="http://schemas.microsoft.com/office/drawing/2014/main" id="{47D36918-E0D9-470C-BDF1-671C01373935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92;p59">
              <a:extLst>
                <a:ext uri="{FF2B5EF4-FFF2-40B4-BE49-F238E27FC236}">
                  <a16:creationId xmlns:a16="http://schemas.microsoft.com/office/drawing/2014/main" id="{38F9471B-9B9B-4228-921A-1CB0CBE8F936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93;p59">
              <a:extLst>
                <a:ext uri="{FF2B5EF4-FFF2-40B4-BE49-F238E27FC236}">
                  <a16:creationId xmlns:a16="http://schemas.microsoft.com/office/drawing/2014/main" id="{18DCD181-56A8-47C0-9BB2-A7BCD56A6407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4883;p59">
            <a:extLst>
              <a:ext uri="{FF2B5EF4-FFF2-40B4-BE49-F238E27FC236}">
                <a16:creationId xmlns:a16="http://schemas.microsoft.com/office/drawing/2014/main" id="{696B5806-70CD-4F1A-957A-BEAC2F362F41}"/>
              </a:ext>
            </a:extLst>
          </p:cNvPr>
          <p:cNvGrpSpPr/>
          <p:nvPr/>
        </p:nvGrpSpPr>
        <p:grpSpPr>
          <a:xfrm>
            <a:off x="5465705" y="4167124"/>
            <a:ext cx="365348" cy="364966"/>
            <a:chOff x="2640993" y="3357835"/>
            <a:chExt cx="365348" cy="364966"/>
          </a:xfrm>
        </p:grpSpPr>
        <p:sp>
          <p:nvSpPr>
            <p:cNvPr id="57" name="Google Shape;4884;p59">
              <a:extLst>
                <a:ext uri="{FF2B5EF4-FFF2-40B4-BE49-F238E27FC236}">
                  <a16:creationId xmlns:a16="http://schemas.microsoft.com/office/drawing/2014/main" id="{0199B2C5-6A76-4B1C-9272-6C4E7BE59D13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85;p59">
              <a:extLst>
                <a:ext uri="{FF2B5EF4-FFF2-40B4-BE49-F238E27FC236}">
                  <a16:creationId xmlns:a16="http://schemas.microsoft.com/office/drawing/2014/main" id="{EDF0F94F-9BF5-440D-BFAA-2D7D914CC6CE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86;p59">
              <a:extLst>
                <a:ext uri="{FF2B5EF4-FFF2-40B4-BE49-F238E27FC236}">
                  <a16:creationId xmlns:a16="http://schemas.microsoft.com/office/drawing/2014/main" id="{33B255C9-7F95-4A35-AAE8-574902E9EE60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87;p59">
              <a:extLst>
                <a:ext uri="{FF2B5EF4-FFF2-40B4-BE49-F238E27FC236}">
                  <a16:creationId xmlns:a16="http://schemas.microsoft.com/office/drawing/2014/main" id="{E6D2AE6D-F57C-4E2A-BF88-8A66A2CEA96D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88;p59">
              <a:extLst>
                <a:ext uri="{FF2B5EF4-FFF2-40B4-BE49-F238E27FC236}">
                  <a16:creationId xmlns:a16="http://schemas.microsoft.com/office/drawing/2014/main" id="{2202813E-F636-4E44-BFE4-2C2D0F7CC6D5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89;p59">
              <a:extLst>
                <a:ext uri="{FF2B5EF4-FFF2-40B4-BE49-F238E27FC236}">
                  <a16:creationId xmlns:a16="http://schemas.microsoft.com/office/drawing/2014/main" id="{CD56D8AC-69F6-4B85-8DDF-79D2DED14EEC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90;p59">
              <a:extLst>
                <a:ext uri="{FF2B5EF4-FFF2-40B4-BE49-F238E27FC236}">
                  <a16:creationId xmlns:a16="http://schemas.microsoft.com/office/drawing/2014/main" id="{4C08542F-6CC5-4414-B77D-7F424712C770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91;p59">
              <a:extLst>
                <a:ext uri="{FF2B5EF4-FFF2-40B4-BE49-F238E27FC236}">
                  <a16:creationId xmlns:a16="http://schemas.microsoft.com/office/drawing/2014/main" id="{DC1169EC-7B44-4004-B746-27D5EA3EC4D1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92;p59">
              <a:extLst>
                <a:ext uri="{FF2B5EF4-FFF2-40B4-BE49-F238E27FC236}">
                  <a16:creationId xmlns:a16="http://schemas.microsoft.com/office/drawing/2014/main" id="{E81B2202-311D-4A04-ADC1-44F7B796BB24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93;p59">
              <a:extLst>
                <a:ext uri="{FF2B5EF4-FFF2-40B4-BE49-F238E27FC236}">
                  <a16:creationId xmlns:a16="http://schemas.microsoft.com/office/drawing/2014/main" id="{F87F83E7-9A8C-4EE9-8D72-3DB32226DC6E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812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783753" y="1984154"/>
            <a:ext cx="365391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Distributor  Locations</a:t>
            </a: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Nails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682003" y="4054857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Wood Glue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10537-DF06-4122-B64A-00B0872D10FD}"/>
              </a:ext>
            </a:extLst>
          </p:cNvPr>
          <p:cNvSpPr txBox="1"/>
          <p:nvPr/>
        </p:nvSpPr>
        <p:spPr>
          <a:xfrm>
            <a:off x="616813" y="3787736"/>
            <a:ext cx="1837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1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1650 Springfield Road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D437C-EB9E-47AF-A07B-CB89EA6586FC}"/>
              </a:ext>
            </a:extLst>
          </p:cNvPr>
          <p:cNvSpPr txBox="1"/>
          <p:nvPr/>
        </p:nvSpPr>
        <p:spPr>
          <a:xfrm>
            <a:off x="3019113" y="3841871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2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470 Highway #33 West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98D31-319A-4A65-B7BD-A2887E001038}"/>
              </a:ext>
            </a:extLst>
          </p:cNvPr>
          <p:cNvSpPr txBox="1"/>
          <p:nvPr/>
        </p:nvSpPr>
        <p:spPr>
          <a:xfrm>
            <a:off x="5678146" y="3841871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3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2515 Enterprise Way 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66B87A0-896E-4686-BA42-B9F9A45A34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2C3A30-D49C-4A63-A9B8-350CDADA52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93" y="116387"/>
            <a:ext cx="7985940" cy="34579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E78B24-EB42-4838-9452-3CCEAC67C743}"/>
              </a:ext>
            </a:extLst>
          </p:cNvPr>
          <p:cNvSpPr txBox="1"/>
          <p:nvPr/>
        </p:nvSpPr>
        <p:spPr>
          <a:xfrm>
            <a:off x="682236" y="4466487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4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2514 BC-97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C1540-C559-47EA-885C-A7A2E7B8A9A9}"/>
              </a:ext>
            </a:extLst>
          </p:cNvPr>
          <p:cNvSpPr txBox="1"/>
          <p:nvPr/>
        </p:nvSpPr>
        <p:spPr>
          <a:xfrm>
            <a:off x="3044445" y="4466484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5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1264 Ellis St</a:t>
            </a:r>
          </a:p>
        </p:txBody>
      </p:sp>
      <p:grpSp>
        <p:nvGrpSpPr>
          <p:cNvPr id="18" name="Google Shape;3972;p57">
            <a:extLst>
              <a:ext uri="{FF2B5EF4-FFF2-40B4-BE49-F238E27FC236}">
                <a16:creationId xmlns:a16="http://schemas.microsoft.com/office/drawing/2014/main" id="{087BB5B2-E71F-4DFD-B905-78446C4EDF06}"/>
              </a:ext>
            </a:extLst>
          </p:cNvPr>
          <p:cNvGrpSpPr/>
          <p:nvPr/>
        </p:nvGrpSpPr>
        <p:grpSpPr>
          <a:xfrm>
            <a:off x="5255428" y="3793950"/>
            <a:ext cx="334634" cy="333904"/>
            <a:chOff x="7429366" y="3223183"/>
            <a:chExt cx="334634" cy="333904"/>
          </a:xfrm>
        </p:grpSpPr>
        <p:sp>
          <p:nvSpPr>
            <p:cNvPr id="20" name="Google Shape;3973;p57">
              <a:extLst>
                <a:ext uri="{FF2B5EF4-FFF2-40B4-BE49-F238E27FC236}">
                  <a16:creationId xmlns:a16="http://schemas.microsoft.com/office/drawing/2014/main" id="{9B39B284-B762-4EE5-9D7B-B6C98DA9225D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74;p57">
              <a:extLst>
                <a:ext uri="{FF2B5EF4-FFF2-40B4-BE49-F238E27FC236}">
                  <a16:creationId xmlns:a16="http://schemas.microsoft.com/office/drawing/2014/main" id="{E5BAD209-0384-45CE-B73B-037623100503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972;p57">
            <a:extLst>
              <a:ext uri="{FF2B5EF4-FFF2-40B4-BE49-F238E27FC236}">
                <a16:creationId xmlns:a16="http://schemas.microsoft.com/office/drawing/2014/main" id="{CE642332-4464-41DE-91D1-A0D1D8012B69}"/>
              </a:ext>
            </a:extLst>
          </p:cNvPr>
          <p:cNvGrpSpPr/>
          <p:nvPr/>
        </p:nvGrpSpPr>
        <p:grpSpPr>
          <a:xfrm>
            <a:off x="190105" y="3720953"/>
            <a:ext cx="334634" cy="333904"/>
            <a:chOff x="7429366" y="3223183"/>
            <a:chExt cx="334634" cy="333904"/>
          </a:xfrm>
        </p:grpSpPr>
        <p:sp>
          <p:nvSpPr>
            <p:cNvPr id="24" name="Google Shape;3973;p57">
              <a:extLst>
                <a:ext uri="{FF2B5EF4-FFF2-40B4-BE49-F238E27FC236}">
                  <a16:creationId xmlns:a16="http://schemas.microsoft.com/office/drawing/2014/main" id="{8EDD678B-633C-4D9D-A59C-B3D364906D90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74;p57">
              <a:extLst>
                <a:ext uri="{FF2B5EF4-FFF2-40B4-BE49-F238E27FC236}">
                  <a16:creationId xmlns:a16="http://schemas.microsoft.com/office/drawing/2014/main" id="{69C89892-E0F9-4D46-BDFD-9FAABD5D7739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972;p57">
            <a:extLst>
              <a:ext uri="{FF2B5EF4-FFF2-40B4-BE49-F238E27FC236}">
                <a16:creationId xmlns:a16="http://schemas.microsoft.com/office/drawing/2014/main" id="{EB370246-297D-428F-8991-9BDD6B89E6C1}"/>
              </a:ext>
            </a:extLst>
          </p:cNvPr>
          <p:cNvGrpSpPr/>
          <p:nvPr/>
        </p:nvGrpSpPr>
        <p:grpSpPr>
          <a:xfrm>
            <a:off x="188767" y="4399893"/>
            <a:ext cx="334634" cy="333904"/>
            <a:chOff x="7429366" y="3223183"/>
            <a:chExt cx="334634" cy="333904"/>
          </a:xfrm>
        </p:grpSpPr>
        <p:sp>
          <p:nvSpPr>
            <p:cNvPr id="30" name="Google Shape;3973;p57">
              <a:extLst>
                <a:ext uri="{FF2B5EF4-FFF2-40B4-BE49-F238E27FC236}">
                  <a16:creationId xmlns:a16="http://schemas.microsoft.com/office/drawing/2014/main" id="{AEBB33CE-07B6-4997-80F7-3568EC9E97C7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974;p57">
              <a:extLst>
                <a:ext uri="{FF2B5EF4-FFF2-40B4-BE49-F238E27FC236}">
                  <a16:creationId xmlns:a16="http://schemas.microsoft.com/office/drawing/2014/main" id="{AFC32EC5-2742-4E90-9663-27BDC7825590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972;p57">
            <a:extLst>
              <a:ext uri="{FF2B5EF4-FFF2-40B4-BE49-F238E27FC236}">
                <a16:creationId xmlns:a16="http://schemas.microsoft.com/office/drawing/2014/main" id="{72E923FB-3BC5-4C38-8619-AF94ECEE912D}"/>
              </a:ext>
            </a:extLst>
          </p:cNvPr>
          <p:cNvGrpSpPr/>
          <p:nvPr/>
        </p:nvGrpSpPr>
        <p:grpSpPr>
          <a:xfrm>
            <a:off x="2633611" y="4432654"/>
            <a:ext cx="334634" cy="333904"/>
            <a:chOff x="7429366" y="3223183"/>
            <a:chExt cx="334634" cy="333904"/>
          </a:xfrm>
        </p:grpSpPr>
        <p:sp>
          <p:nvSpPr>
            <p:cNvPr id="35" name="Google Shape;3973;p57">
              <a:extLst>
                <a:ext uri="{FF2B5EF4-FFF2-40B4-BE49-F238E27FC236}">
                  <a16:creationId xmlns:a16="http://schemas.microsoft.com/office/drawing/2014/main" id="{71A0D9B5-2BBF-4167-B52F-465F9AE28F83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74;p57">
              <a:extLst>
                <a:ext uri="{FF2B5EF4-FFF2-40B4-BE49-F238E27FC236}">
                  <a16:creationId xmlns:a16="http://schemas.microsoft.com/office/drawing/2014/main" id="{53F6EED3-73AE-4CEC-A78C-C010260B74EC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972;p57">
            <a:extLst>
              <a:ext uri="{FF2B5EF4-FFF2-40B4-BE49-F238E27FC236}">
                <a16:creationId xmlns:a16="http://schemas.microsoft.com/office/drawing/2014/main" id="{0B9BFEEA-6D69-49A7-983A-BD05C9130F85}"/>
              </a:ext>
            </a:extLst>
          </p:cNvPr>
          <p:cNvGrpSpPr/>
          <p:nvPr/>
        </p:nvGrpSpPr>
        <p:grpSpPr>
          <a:xfrm>
            <a:off x="2596395" y="3822308"/>
            <a:ext cx="334634" cy="333904"/>
            <a:chOff x="7429366" y="3223183"/>
            <a:chExt cx="334634" cy="333904"/>
          </a:xfrm>
        </p:grpSpPr>
        <p:sp>
          <p:nvSpPr>
            <p:cNvPr id="38" name="Google Shape;3973;p57">
              <a:extLst>
                <a:ext uri="{FF2B5EF4-FFF2-40B4-BE49-F238E27FC236}">
                  <a16:creationId xmlns:a16="http://schemas.microsoft.com/office/drawing/2014/main" id="{EA575D9C-21CA-4FA1-922E-8C8E43904AA0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74;p57">
              <a:extLst>
                <a:ext uri="{FF2B5EF4-FFF2-40B4-BE49-F238E27FC236}">
                  <a16:creationId xmlns:a16="http://schemas.microsoft.com/office/drawing/2014/main" id="{B5336C15-8B27-4F6F-95F7-FD24A808B95C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902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504016" y="2263891"/>
            <a:ext cx="421338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Recycling Plant  Locations</a:t>
            </a: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Nails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682003" y="4054857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Wood Glue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10537-DF06-4122-B64A-00B0872D10FD}"/>
              </a:ext>
            </a:extLst>
          </p:cNvPr>
          <p:cNvSpPr txBox="1"/>
          <p:nvPr/>
        </p:nvSpPr>
        <p:spPr>
          <a:xfrm>
            <a:off x="616813" y="3787736"/>
            <a:ext cx="271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1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Westside Residential Waste Disposal and Recycling Centre, 2640 Asquith Road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98D31-319A-4A65-B7BD-A2887E001038}"/>
              </a:ext>
            </a:extLst>
          </p:cNvPr>
          <p:cNvSpPr txBox="1"/>
          <p:nvPr/>
        </p:nvSpPr>
        <p:spPr>
          <a:xfrm>
            <a:off x="4331943" y="3841871"/>
            <a:ext cx="3446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2 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Glenmore Landfill, 2710 John </a:t>
            </a:r>
            <a:r>
              <a:rPr lang="en-US" altLang="zh-CN" sz="1200" dirty="0" err="1">
                <a:latin typeface="Catamaran Light" panose="020B0604020202020204" charset="0"/>
                <a:cs typeface="Catamaran Light" panose="020B0604020202020204" charset="0"/>
              </a:rPr>
              <a:t>Hindle</a:t>
            </a:r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 Drive Way 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66B87A0-896E-4686-BA42-B9F9A45A34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78B24-EB42-4838-9452-3CCEAC67C743}"/>
              </a:ext>
            </a:extLst>
          </p:cNvPr>
          <p:cNvSpPr txBox="1"/>
          <p:nvPr/>
        </p:nvSpPr>
        <p:spPr>
          <a:xfrm>
            <a:off x="614499" y="4441086"/>
            <a:ext cx="2780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3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Kelowna Recycling, 1972 Windsor Road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C1540-C559-47EA-885C-A7A2E7B8A9A9}"/>
              </a:ext>
            </a:extLst>
          </p:cNvPr>
          <p:cNvSpPr txBox="1"/>
          <p:nvPr/>
        </p:nvSpPr>
        <p:spPr>
          <a:xfrm>
            <a:off x="4331943" y="4485119"/>
            <a:ext cx="29663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4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Habitat for Humanity, 2092 Enterprise Way</a:t>
            </a:r>
            <a:endParaRPr lang="zh-CN" altLang="en-US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12A2AE-44E9-4E8C-AC9F-35CC49F80C7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5" y="98214"/>
            <a:ext cx="8021488" cy="3408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3174;p56">
            <a:extLst>
              <a:ext uri="{FF2B5EF4-FFF2-40B4-BE49-F238E27FC236}">
                <a16:creationId xmlns:a16="http://schemas.microsoft.com/office/drawing/2014/main" id="{96F5DA69-A20C-4C82-BAD9-A1890AB2F2D6}"/>
              </a:ext>
            </a:extLst>
          </p:cNvPr>
          <p:cNvGrpSpPr/>
          <p:nvPr/>
        </p:nvGrpSpPr>
        <p:grpSpPr>
          <a:xfrm>
            <a:off x="151969" y="3787736"/>
            <a:ext cx="353123" cy="363217"/>
            <a:chOff x="4906800" y="1507500"/>
            <a:chExt cx="70350" cy="71075"/>
          </a:xfrm>
        </p:grpSpPr>
        <p:sp>
          <p:nvSpPr>
            <p:cNvPr id="20" name="Google Shape;3175;p56">
              <a:extLst>
                <a:ext uri="{FF2B5EF4-FFF2-40B4-BE49-F238E27FC236}">
                  <a16:creationId xmlns:a16="http://schemas.microsoft.com/office/drawing/2014/main" id="{EE56567F-4F7F-48FD-873E-9ECCD1446B97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76;p56">
              <a:extLst>
                <a:ext uri="{FF2B5EF4-FFF2-40B4-BE49-F238E27FC236}">
                  <a16:creationId xmlns:a16="http://schemas.microsoft.com/office/drawing/2014/main" id="{D39D81E1-E480-484D-8F53-145D9BCE170E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77;p56">
              <a:extLst>
                <a:ext uri="{FF2B5EF4-FFF2-40B4-BE49-F238E27FC236}">
                  <a16:creationId xmlns:a16="http://schemas.microsoft.com/office/drawing/2014/main" id="{378F6F8B-4342-4163-A2F5-1E9BA3F110E6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78;p56">
              <a:extLst>
                <a:ext uri="{FF2B5EF4-FFF2-40B4-BE49-F238E27FC236}">
                  <a16:creationId xmlns:a16="http://schemas.microsoft.com/office/drawing/2014/main" id="{2F07E0BA-9609-4EAA-B078-53320179273F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9;p56">
              <a:extLst>
                <a:ext uri="{FF2B5EF4-FFF2-40B4-BE49-F238E27FC236}">
                  <a16:creationId xmlns:a16="http://schemas.microsoft.com/office/drawing/2014/main" id="{B2D7832D-6AD3-452B-84BB-7B7B84E78464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174;p56">
            <a:extLst>
              <a:ext uri="{FF2B5EF4-FFF2-40B4-BE49-F238E27FC236}">
                <a16:creationId xmlns:a16="http://schemas.microsoft.com/office/drawing/2014/main" id="{6BD7EB94-4518-4619-B07F-75BD58EF3BF9}"/>
              </a:ext>
            </a:extLst>
          </p:cNvPr>
          <p:cNvGrpSpPr/>
          <p:nvPr/>
        </p:nvGrpSpPr>
        <p:grpSpPr>
          <a:xfrm>
            <a:off x="3895695" y="3789424"/>
            <a:ext cx="353123" cy="363217"/>
            <a:chOff x="4906800" y="1507500"/>
            <a:chExt cx="70350" cy="71075"/>
          </a:xfrm>
        </p:grpSpPr>
        <p:sp>
          <p:nvSpPr>
            <p:cNvPr id="30" name="Google Shape;3175;p56">
              <a:extLst>
                <a:ext uri="{FF2B5EF4-FFF2-40B4-BE49-F238E27FC236}">
                  <a16:creationId xmlns:a16="http://schemas.microsoft.com/office/drawing/2014/main" id="{F2919A7D-2702-45AB-9B60-E46317C61BBB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76;p56">
              <a:extLst>
                <a:ext uri="{FF2B5EF4-FFF2-40B4-BE49-F238E27FC236}">
                  <a16:creationId xmlns:a16="http://schemas.microsoft.com/office/drawing/2014/main" id="{4188371D-31D8-426E-99FB-7294BB4294AE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7;p56">
              <a:extLst>
                <a:ext uri="{FF2B5EF4-FFF2-40B4-BE49-F238E27FC236}">
                  <a16:creationId xmlns:a16="http://schemas.microsoft.com/office/drawing/2014/main" id="{1B6CB92D-B0D7-4073-AA98-9EFF76FB9A66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78;p56">
              <a:extLst>
                <a:ext uri="{FF2B5EF4-FFF2-40B4-BE49-F238E27FC236}">
                  <a16:creationId xmlns:a16="http://schemas.microsoft.com/office/drawing/2014/main" id="{760B06F8-087B-4F0B-AB02-4AD05806E691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79;p56">
              <a:extLst>
                <a:ext uri="{FF2B5EF4-FFF2-40B4-BE49-F238E27FC236}">
                  <a16:creationId xmlns:a16="http://schemas.microsoft.com/office/drawing/2014/main" id="{688CDF28-A62D-4C1D-8F34-3B08ED777ADA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174;p56">
            <a:extLst>
              <a:ext uri="{FF2B5EF4-FFF2-40B4-BE49-F238E27FC236}">
                <a16:creationId xmlns:a16="http://schemas.microsoft.com/office/drawing/2014/main" id="{2366A683-A90B-420E-882E-67D83BCC73D5}"/>
              </a:ext>
            </a:extLst>
          </p:cNvPr>
          <p:cNvGrpSpPr/>
          <p:nvPr/>
        </p:nvGrpSpPr>
        <p:grpSpPr>
          <a:xfrm>
            <a:off x="3920165" y="4406268"/>
            <a:ext cx="353123" cy="363217"/>
            <a:chOff x="4906800" y="1507500"/>
            <a:chExt cx="70350" cy="71075"/>
          </a:xfrm>
        </p:grpSpPr>
        <p:sp>
          <p:nvSpPr>
            <p:cNvPr id="38" name="Google Shape;3175;p56">
              <a:extLst>
                <a:ext uri="{FF2B5EF4-FFF2-40B4-BE49-F238E27FC236}">
                  <a16:creationId xmlns:a16="http://schemas.microsoft.com/office/drawing/2014/main" id="{15A86748-38A6-4A71-B9F0-0F80E1B917C0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76;p56">
              <a:extLst>
                <a:ext uri="{FF2B5EF4-FFF2-40B4-BE49-F238E27FC236}">
                  <a16:creationId xmlns:a16="http://schemas.microsoft.com/office/drawing/2014/main" id="{D754E1C5-2818-48B0-B800-29CD913A9BDB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77;p56">
              <a:extLst>
                <a:ext uri="{FF2B5EF4-FFF2-40B4-BE49-F238E27FC236}">
                  <a16:creationId xmlns:a16="http://schemas.microsoft.com/office/drawing/2014/main" id="{6E23FD29-5C67-43AE-B552-BB8848F5FB68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78;p56">
              <a:extLst>
                <a:ext uri="{FF2B5EF4-FFF2-40B4-BE49-F238E27FC236}">
                  <a16:creationId xmlns:a16="http://schemas.microsoft.com/office/drawing/2014/main" id="{4C3A9A11-7EE2-4C37-A3FE-F9544AB7C494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79;p56">
              <a:extLst>
                <a:ext uri="{FF2B5EF4-FFF2-40B4-BE49-F238E27FC236}">
                  <a16:creationId xmlns:a16="http://schemas.microsoft.com/office/drawing/2014/main" id="{471F0428-980E-44D6-869C-FC3AADF6CCEA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174;p56">
            <a:extLst>
              <a:ext uri="{FF2B5EF4-FFF2-40B4-BE49-F238E27FC236}">
                <a16:creationId xmlns:a16="http://schemas.microsoft.com/office/drawing/2014/main" id="{DF0300C2-B117-4CDE-A309-B51723C5F46E}"/>
              </a:ext>
            </a:extLst>
          </p:cNvPr>
          <p:cNvGrpSpPr/>
          <p:nvPr/>
        </p:nvGrpSpPr>
        <p:grpSpPr>
          <a:xfrm>
            <a:off x="151969" y="4432075"/>
            <a:ext cx="353123" cy="363217"/>
            <a:chOff x="4906800" y="1507500"/>
            <a:chExt cx="70350" cy="71075"/>
          </a:xfrm>
        </p:grpSpPr>
        <p:sp>
          <p:nvSpPr>
            <p:cNvPr id="44" name="Google Shape;3175;p56">
              <a:extLst>
                <a:ext uri="{FF2B5EF4-FFF2-40B4-BE49-F238E27FC236}">
                  <a16:creationId xmlns:a16="http://schemas.microsoft.com/office/drawing/2014/main" id="{3467EEF4-5CDF-4106-A95A-D9133E8A0F28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76;p56">
              <a:extLst>
                <a:ext uri="{FF2B5EF4-FFF2-40B4-BE49-F238E27FC236}">
                  <a16:creationId xmlns:a16="http://schemas.microsoft.com/office/drawing/2014/main" id="{9245AB46-3384-4DA4-8E52-01C1B137703F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77;p56">
              <a:extLst>
                <a:ext uri="{FF2B5EF4-FFF2-40B4-BE49-F238E27FC236}">
                  <a16:creationId xmlns:a16="http://schemas.microsoft.com/office/drawing/2014/main" id="{3D955F6A-9D41-426D-9ECE-F2A4823D3773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78;p56">
              <a:extLst>
                <a:ext uri="{FF2B5EF4-FFF2-40B4-BE49-F238E27FC236}">
                  <a16:creationId xmlns:a16="http://schemas.microsoft.com/office/drawing/2014/main" id="{6D2D9F13-39C6-4755-881B-C8DFEED0420E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79;p56">
              <a:extLst>
                <a:ext uri="{FF2B5EF4-FFF2-40B4-BE49-F238E27FC236}">
                  <a16:creationId xmlns:a16="http://schemas.microsoft.com/office/drawing/2014/main" id="{912A9044-FF38-4D89-8CF9-2893D3CF5421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648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42;p26">
            <a:extLst>
              <a:ext uri="{FF2B5EF4-FFF2-40B4-BE49-F238E27FC236}">
                <a16:creationId xmlns:a16="http://schemas.microsoft.com/office/drawing/2014/main" id="{68D51D87-A50E-4483-AAA7-3151EA6DC3E2}"/>
              </a:ext>
            </a:extLst>
          </p:cNvPr>
          <p:cNvSpPr/>
          <p:nvPr/>
        </p:nvSpPr>
        <p:spPr>
          <a:xfrm rot="-5400000" flipH="1">
            <a:off x="5867316" y="1871220"/>
            <a:ext cx="5140800" cy="1398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ctrTitle" idx="4"/>
          </p:nvPr>
        </p:nvSpPr>
        <p:spPr>
          <a:xfrm rot="5400000">
            <a:off x="7060966" y="2606116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Scope Definition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0" y="121966"/>
            <a:ext cx="7215000" cy="2073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3771;p57">
            <a:extLst>
              <a:ext uri="{FF2B5EF4-FFF2-40B4-BE49-F238E27FC236}">
                <a16:creationId xmlns:a16="http://schemas.microsoft.com/office/drawing/2014/main" id="{BCD0D913-1BC3-4C2F-AAB1-6BFC577E4858}"/>
              </a:ext>
            </a:extLst>
          </p:cNvPr>
          <p:cNvSpPr/>
          <p:nvPr/>
        </p:nvSpPr>
        <p:spPr>
          <a:xfrm>
            <a:off x="8338772" y="836984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4CE963-6692-4DD2-931A-111692663A67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BC6435-31B8-454A-904E-81C689ED4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B37BDB5-4B67-40DE-9A05-CFB91006E7D0}"/>
              </a:ext>
            </a:extLst>
          </p:cNvPr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8408B9-B587-454C-99B2-C12C2AD2A0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06" y="412166"/>
            <a:ext cx="6349471" cy="3713030"/>
          </a:xfrm>
          <a:prstGeom prst="rect">
            <a:avLst/>
          </a:prstGeom>
          <a:noFill/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091F2A6-0E70-49C1-B939-6A1E7E2525D4}"/>
              </a:ext>
            </a:extLst>
          </p:cNvPr>
          <p:cNvSpPr txBox="1"/>
          <p:nvPr/>
        </p:nvSpPr>
        <p:spPr>
          <a:xfrm>
            <a:off x="382634" y="4303499"/>
            <a:ext cx="3654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U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sfw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 = Wood material to factory</a:t>
            </a: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fdw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Wood products to distributors</a:t>
            </a: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Y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dmw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Products to market</a:t>
            </a:r>
            <a:endParaRPr lang="en-US" sz="1200" dirty="0"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EBA406C-F122-4580-A163-6930983F0E6E}"/>
              </a:ext>
            </a:extLst>
          </p:cNvPr>
          <p:cNvSpPr txBox="1"/>
          <p:nvPr/>
        </p:nvSpPr>
        <p:spPr>
          <a:xfrm>
            <a:off x="3882998" y="4303499"/>
            <a:ext cx="333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X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mrw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products to recycling plant</a:t>
            </a: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Z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  = Unrecovered products to landfill</a:t>
            </a:r>
            <a:endParaRPr lang="en-US" sz="1200" dirty="0"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V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rfw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 = Recovered/recycled products to factory </a:t>
            </a:r>
            <a:endParaRPr lang="en-US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1196</TotalTime>
  <Words>1826</Words>
  <Application>Microsoft Office PowerPoint</Application>
  <PresentationFormat>On-screen Show (16:9)</PresentationFormat>
  <Paragraphs>328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Livvic</vt:lpstr>
      <vt:lpstr>Fira Sans Extra Condensed Medium</vt:lpstr>
      <vt:lpstr>Wingdings</vt:lpstr>
      <vt:lpstr>Times New Roman</vt:lpstr>
      <vt:lpstr>Catamaran Light</vt:lpstr>
      <vt:lpstr>Cambria Math</vt:lpstr>
      <vt:lpstr>Courier New</vt:lpstr>
      <vt:lpstr>Roboto</vt:lpstr>
      <vt:lpstr>Source Sans Pro</vt:lpstr>
      <vt:lpstr>Arial</vt:lpstr>
      <vt:lpstr>Engineering Project Proposal by Slidesgo</vt:lpstr>
      <vt:lpstr>Multi-Optimization Modeling of Wooden Chair Factory</vt:lpstr>
      <vt:lpstr>TABLE OF CONTENTS</vt:lpstr>
      <vt:lpstr>Introduction  </vt:lpstr>
      <vt:lpstr>Goal Definition</vt:lpstr>
      <vt:lpstr>Introduction  </vt:lpstr>
      <vt:lpstr>Factory Locations</vt:lpstr>
      <vt:lpstr>Distributor  Locations</vt:lpstr>
      <vt:lpstr>Recycling Plant  Locations</vt:lpstr>
      <vt:lpstr>Scope Definition</vt:lpstr>
      <vt:lpstr>Parameters</vt:lpstr>
      <vt:lpstr>Parameters</vt:lpstr>
      <vt:lpstr>Decision Variables</vt:lpstr>
      <vt:lpstr>Cost Optimization Function</vt:lpstr>
      <vt:lpstr>Carbon Emission Optimization Function</vt:lpstr>
      <vt:lpstr>Balance Constraints</vt:lpstr>
      <vt:lpstr>Demand and Return Constraints</vt:lpstr>
      <vt:lpstr>Capacity Constraints</vt:lpstr>
      <vt:lpstr>Other  Constraints</vt:lpstr>
      <vt:lpstr>Assumptions and Limitations</vt:lpstr>
      <vt:lpstr>Methodology</vt:lpstr>
      <vt:lpstr>The optimal values of objective functions </vt:lpstr>
      <vt:lpstr>Results</vt:lpstr>
      <vt:lpstr>Results</vt:lpstr>
      <vt:lpstr>PowerPoint Presentation</vt:lpstr>
      <vt:lpstr> Cost Benefit Analysis</vt:lpstr>
      <vt:lpstr>Cost - Benefit Ratio</vt:lpstr>
      <vt:lpstr>Cost - Benefit Ratio</vt:lpstr>
      <vt:lpstr>Environmental Impact</vt:lpstr>
      <vt:lpstr>Societal  Impact</vt:lpstr>
      <vt:lpstr>CONCLUSIONS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LIFECYCLE ASSESSMENT OF A WOODEN CHAIR</dc:title>
  <dc:creator>Shadow DU</dc:creator>
  <cp:lastModifiedBy>shadowdu@student.ubc.ca</cp:lastModifiedBy>
  <cp:revision>20</cp:revision>
  <dcterms:modified xsi:type="dcterms:W3CDTF">2024-08-08T05:07:30Z</dcterms:modified>
</cp:coreProperties>
</file>